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51"/>
  </p:notesMasterIdLst>
  <p:sldIdLst>
    <p:sldId id="280" r:id="rId3"/>
    <p:sldId id="719" r:id="rId4"/>
    <p:sldId id="713" r:id="rId5"/>
    <p:sldId id="403" r:id="rId6"/>
    <p:sldId id="303" r:id="rId7"/>
    <p:sldId id="305" r:id="rId8"/>
    <p:sldId id="711" r:id="rId9"/>
    <p:sldId id="407" r:id="rId10"/>
    <p:sldId id="409" r:id="rId11"/>
    <p:sldId id="410" r:id="rId12"/>
    <p:sldId id="717" r:id="rId13"/>
    <p:sldId id="412" r:id="rId14"/>
    <p:sldId id="413" r:id="rId15"/>
    <p:sldId id="411" r:id="rId16"/>
    <p:sldId id="445" r:id="rId17"/>
    <p:sldId id="414" r:id="rId18"/>
    <p:sldId id="415" r:id="rId19"/>
    <p:sldId id="416" r:id="rId20"/>
    <p:sldId id="417" r:id="rId21"/>
    <p:sldId id="429" r:id="rId22"/>
    <p:sldId id="423" r:id="rId23"/>
    <p:sldId id="418" r:id="rId24"/>
    <p:sldId id="419" r:id="rId25"/>
    <p:sldId id="715" r:id="rId26"/>
    <p:sldId id="421" r:id="rId27"/>
    <p:sldId id="425" r:id="rId28"/>
    <p:sldId id="424" r:id="rId29"/>
    <p:sldId id="442" r:id="rId30"/>
    <p:sldId id="450" r:id="rId31"/>
    <p:sldId id="452" r:id="rId32"/>
    <p:sldId id="448" r:id="rId33"/>
    <p:sldId id="449" r:id="rId34"/>
    <p:sldId id="430" r:id="rId35"/>
    <p:sldId id="431" r:id="rId36"/>
    <p:sldId id="720" r:id="rId37"/>
    <p:sldId id="434" r:id="rId38"/>
    <p:sldId id="433" r:id="rId39"/>
    <p:sldId id="435" r:id="rId40"/>
    <p:sldId id="436" r:id="rId41"/>
    <p:sldId id="439" r:id="rId42"/>
    <p:sldId id="438" r:id="rId43"/>
    <p:sldId id="437" r:id="rId44"/>
    <p:sldId id="440" r:id="rId45"/>
    <p:sldId id="441" r:id="rId46"/>
    <p:sldId id="447" r:id="rId47"/>
    <p:sldId id="444" r:id="rId48"/>
    <p:sldId id="718" r:id="rId49"/>
    <p:sldId id="406" r:id="rId50"/>
  </p:sldIdLst>
  <p:sldSz cx="12192000" cy="6858000"/>
  <p:notesSz cx="6858000" cy="9144000"/>
  <p:defaultTextStyle>
    <a:defPPr>
      <a:defRPr lang="ko-KR"/>
    </a:defPPr>
    <a:lvl1pPr marL="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83" userDrawn="1">
          <p15:clr>
            <a:srgbClr val="A4A3A4"/>
          </p15:clr>
        </p15:guide>
        <p15:guide id="2" pos="3863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481AF"/>
    <a:srgbClr val="55506C"/>
    <a:srgbClr val="4545F9"/>
    <a:srgbClr val="FF7D7D"/>
    <a:srgbClr val="D6D6D8"/>
    <a:srgbClr val="005031"/>
    <a:srgbClr val="41719C"/>
    <a:srgbClr val="6C5EA8"/>
    <a:srgbClr val="C478AC"/>
    <a:srgbClr val="6E678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585" autoAdjust="0"/>
    <p:restoredTop sz="83901" autoAdjust="0"/>
  </p:normalViewPr>
  <p:slideViewPr>
    <p:cSldViewPr snapToGrid="0" showGuides="1">
      <p:cViewPr varScale="1">
        <p:scale>
          <a:sx n="100" d="100"/>
          <a:sy n="100" d="100"/>
        </p:scale>
        <p:origin x="672" y="90"/>
      </p:cViewPr>
      <p:guideLst>
        <p:guide orient="horz" pos="2183"/>
        <p:guide pos="3863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155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8" Type="http://schemas.openxmlformats.org/officeDocument/2006/relationships/slide" Target="slides/slide6.xml"/><Relationship Id="rId51" Type="http://schemas.openxmlformats.org/officeDocument/2006/relationships/notesMaster" Target="notesMasters/notesMaster1.xml"/><Relationship Id="rId3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머리글 개체 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3" name="날짜 개체 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2E6165-77E0-4D6F-9271-C55F4775320B}" type="datetimeFigureOut">
              <a:rPr lang="ko-KR" altLang="en-US" smtClean="0"/>
              <a:t>2026-05-12</a:t>
            </a:fld>
            <a:endParaRPr lang="ko-KR" altLang="en-US"/>
          </a:p>
        </p:txBody>
      </p:sp>
      <p:sp>
        <p:nvSpPr>
          <p:cNvPr id="4" name="슬라이드 이미지 개체 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ko-KR" altLang="en-US"/>
          </a:p>
        </p:txBody>
      </p:sp>
      <p:sp>
        <p:nvSpPr>
          <p:cNvPr id="5" name="슬라이드 노트 개체 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ko-KR" altLang="en-US"/>
              <a:t>마스터 텍스트 스타일을 편집하려면 클릭</a:t>
            </a:r>
          </a:p>
          <a:p>
            <a:pPr lvl="1"/>
            <a:r>
              <a:rPr lang="ko-KR" altLang="en-US"/>
              <a:t>두 번째 수준</a:t>
            </a:r>
          </a:p>
          <a:p>
            <a:pPr lvl="2"/>
            <a:r>
              <a:rPr lang="ko-KR" altLang="en-US"/>
              <a:t>세 번째 수준</a:t>
            </a:r>
          </a:p>
          <a:p>
            <a:pPr lvl="3"/>
            <a:r>
              <a:rPr lang="ko-KR" altLang="en-US"/>
              <a:t>네 번째 수준</a:t>
            </a:r>
          </a:p>
          <a:p>
            <a:pPr lvl="4"/>
            <a:r>
              <a:rPr lang="ko-KR" altLang="en-US"/>
              <a:t>다섯 번째 수준</a:t>
            </a:r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E3419B-CAAE-48EC-9DFD-40E0D973B011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6683563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E3419B-CAAE-48EC-9DFD-40E0D973B011}" type="slidenum">
              <a:rPr lang="ko-KR" altLang="en-US" smtClean="0"/>
              <a:t>1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1108468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E3419B-CAAE-48EC-9DFD-40E0D973B011}" type="slidenum">
              <a:rPr lang="ko-KR" altLang="en-US" smtClean="0"/>
              <a:t>2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9004326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E3419B-CAAE-48EC-9DFD-40E0D973B011}" type="slidenum">
              <a:rPr lang="ko-KR" altLang="en-US" smtClean="0"/>
              <a:t>4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3377236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E3419B-CAAE-48EC-9DFD-40E0D973B011}" type="slidenum">
              <a:rPr lang="ko-KR" altLang="en-US" smtClean="0"/>
              <a:t>5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5379711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ko-KR" dirty="0"/>
              <a:t>1</a:t>
            </a:r>
            <a:r>
              <a:rPr lang="ko-KR" altLang="en-US" dirty="0"/>
              <a:t>과</a:t>
            </a:r>
            <a:r>
              <a:rPr lang="en-US" altLang="ko-KR" dirty="0"/>
              <a:t>(</a:t>
            </a:r>
            <a:r>
              <a:rPr lang="ko-KR" altLang="en-US" dirty="0"/>
              <a:t>성막을 향해요</a:t>
            </a:r>
            <a:r>
              <a:rPr lang="en-US" altLang="ko-KR" dirty="0"/>
              <a:t>) </a:t>
            </a:r>
            <a:r>
              <a:rPr lang="ko-KR" altLang="en-US" dirty="0"/>
              <a:t>개념설명</a:t>
            </a:r>
          </a:p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E3419B-CAAE-48EC-9DFD-40E0D973B011}" type="slidenum">
              <a:rPr lang="ko-KR" altLang="en-US" smtClean="0"/>
              <a:t>7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7626490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E3419B-CAAE-48EC-9DFD-40E0D973B011}" type="slidenum">
              <a:rPr lang="ko-KR" altLang="en-US" smtClean="0"/>
              <a:t>13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89412820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E3419B-CAAE-48EC-9DFD-40E0D973B011}" type="slidenum">
              <a:rPr lang="ko-KR" altLang="en-US" smtClean="0"/>
              <a:t>18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3533695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E3419B-CAAE-48EC-9DFD-40E0D973B011}" type="slidenum">
              <a:rPr lang="ko-KR" altLang="en-US" smtClean="0"/>
              <a:t>19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4656782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ko-KR" dirty="0"/>
              <a:t>2</a:t>
            </a:r>
            <a:r>
              <a:rPr lang="ko-KR" altLang="en-US" dirty="0"/>
              <a:t>과</a:t>
            </a:r>
            <a:r>
              <a:rPr lang="en-US" altLang="ko-KR" dirty="0"/>
              <a:t>(</a:t>
            </a:r>
            <a:r>
              <a:rPr lang="ko-KR" altLang="en-US" dirty="0"/>
              <a:t>성막을 지어요</a:t>
            </a:r>
            <a:r>
              <a:rPr lang="en-US" altLang="ko-KR" dirty="0"/>
              <a:t>)</a:t>
            </a:r>
            <a:r>
              <a:rPr lang="ko-KR" altLang="en-US" dirty="0"/>
              <a:t> 개념설명</a:t>
            </a:r>
            <a:endParaRPr lang="en-US" altLang="ko-KR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E3419B-CAAE-48EC-9DFD-40E0D973B011}" type="slidenum">
              <a:rPr lang="ko-KR" altLang="en-US" smtClean="0"/>
              <a:t>24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90003446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 err="1"/>
              <a:t>오홀리압</a:t>
            </a:r>
            <a:r>
              <a:rPr lang="ko-KR" altLang="en-US" dirty="0"/>
              <a:t> 이름</a:t>
            </a:r>
            <a:r>
              <a:rPr lang="en-US" altLang="ko-KR" dirty="0"/>
              <a:t>:</a:t>
            </a:r>
            <a:r>
              <a:rPr lang="ko-KR" altLang="en-US" dirty="0"/>
              <a:t> </a:t>
            </a:r>
            <a:r>
              <a:rPr lang="ko-KR" altLang="en-US" b="1" dirty="0"/>
              <a:t>아버지는 나의 천막 </a:t>
            </a:r>
            <a:r>
              <a:rPr lang="en-US" altLang="ko-KR" b="1" dirty="0"/>
              <a:t>(</a:t>
            </a:r>
            <a:r>
              <a:rPr lang="ko-KR" altLang="en-US" b="1" dirty="0"/>
              <a:t>천기술자</a:t>
            </a:r>
            <a:r>
              <a:rPr lang="en-US" altLang="ko-KR" b="1" dirty="0"/>
              <a:t>)</a:t>
            </a: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E3419B-CAAE-48EC-9DFD-40E0D973B011}" type="slidenum">
              <a:rPr lang="ko-KR" altLang="en-US" smtClean="0"/>
              <a:t>25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68276432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b="1" dirty="0"/>
              <a:t>하나님의 집은 한 사람의 재능으로 세워지지 않는다</a:t>
            </a:r>
            <a:r>
              <a:rPr lang="en-US" altLang="ko-KR" b="1" dirty="0"/>
              <a:t>. </a:t>
            </a:r>
            <a:r>
              <a:rPr lang="ko-KR" altLang="en-US" b="1" dirty="0"/>
              <a:t>모두의 달란트가 따로 노는 것이 아니라 씨줄</a:t>
            </a:r>
            <a:r>
              <a:rPr lang="en-US" altLang="ko-KR" b="1" dirty="0"/>
              <a:t>-</a:t>
            </a:r>
            <a:r>
              <a:rPr lang="ko-KR" altLang="en-US" b="1" dirty="0"/>
              <a:t>날줄 처럼 엮이면 엄청난 파워</a:t>
            </a:r>
            <a:r>
              <a:rPr lang="en-US" altLang="ko-KR" b="1" dirty="0"/>
              <a:t>!</a:t>
            </a:r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E3419B-CAAE-48EC-9DFD-40E0D973B011}" type="slidenum">
              <a:rPr lang="ko-KR" altLang="en-US" smtClean="0"/>
              <a:t>27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12166299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070504-337B-323A-A518-1598B56C28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52F2DAB6-DB68-121E-B96D-7510C4128F0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F10F09F3-6AA8-E4BC-D958-5E041A4734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ko-KR" dirty="0"/>
              <a:t>3</a:t>
            </a:r>
            <a:r>
              <a:rPr lang="ko-KR" altLang="en-US" dirty="0"/>
              <a:t>과</a:t>
            </a:r>
            <a:r>
              <a:rPr lang="en-US" altLang="ko-KR" dirty="0"/>
              <a:t>(</a:t>
            </a:r>
            <a:r>
              <a:rPr lang="ko-KR" altLang="en-US" dirty="0"/>
              <a:t>성막에서 </a:t>
            </a:r>
            <a:r>
              <a:rPr lang="ko-KR" altLang="en-US" dirty="0" err="1"/>
              <a:t>드려요</a:t>
            </a:r>
            <a:r>
              <a:rPr lang="en-US" altLang="ko-KR" dirty="0"/>
              <a:t>)</a:t>
            </a:r>
            <a:r>
              <a:rPr lang="ko-KR" altLang="en-US" dirty="0"/>
              <a:t> 개념설명</a:t>
            </a:r>
            <a:endParaRPr lang="en-US" altLang="ko-KR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ECC1EB4A-CAEF-D8D4-9A81-C2FAFE68EB5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E3419B-CAAE-48EC-9DFD-40E0D973B011}" type="slidenum">
              <a:rPr lang="ko-KR" altLang="en-US" smtClean="0"/>
              <a:t>35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02596248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 err="1"/>
              <a:t>어린이얼굴</a:t>
            </a:r>
            <a:r>
              <a:rPr lang="ko-KR" altLang="en-US"/>
              <a:t> 사진</a:t>
            </a: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E3419B-CAAE-48EC-9DFD-40E0D973B011}" type="slidenum">
              <a:rPr lang="ko-KR" altLang="en-US" smtClean="0"/>
              <a:t>47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95041135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/>
              <a:t>우리 교사들은 성막 짓는 사람들입니다</a:t>
            </a:r>
            <a:r>
              <a:rPr lang="en-US" altLang="ko-KR" dirty="0"/>
              <a:t>. </a:t>
            </a:r>
            <a:r>
              <a:rPr lang="ko-KR" altLang="en-US" dirty="0"/>
              <a:t>재료는 금과 은이 아니라</a:t>
            </a:r>
            <a:r>
              <a:rPr lang="en-US" altLang="ko-KR" dirty="0"/>
              <a:t>, </a:t>
            </a:r>
            <a:r>
              <a:rPr lang="ko-KR" altLang="en-US" dirty="0"/>
              <a:t>우리의 시간</a:t>
            </a:r>
            <a:r>
              <a:rPr lang="en-US" altLang="ko-KR" dirty="0"/>
              <a:t>·</a:t>
            </a:r>
            <a:r>
              <a:rPr lang="ko-KR" altLang="en-US" dirty="0"/>
              <a:t>기도</a:t>
            </a:r>
            <a:r>
              <a:rPr lang="en-US" altLang="ko-KR" dirty="0"/>
              <a:t>·</a:t>
            </a:r>
            <a:r>
              <a:rPr lang="ko-KR" altLang="en-US" dirty="0"/>
              <a:t>사랑입니다</a:t>
            </a:r>
            <a:r>
              <a:rPr lang="en-US" altLang="ko-KR" dirty="0"/>
              <a:t>. </a:t>
            </a:r>
            <a:r>
              <a:rPr lang="ko-KR" altLang="en-US" dirty="0"/>
              <a:t>그리고 그 성막 안에서 아이들은 하나님을 만납니다</a:t>
            </a:r>
            <a:r>
              <a:rPr lang="en-US" altLang="ko-KR" dirty="0"/>
              <a:t>. </a:t>
            </a: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E3419B-CAAE-48EC-9DFD-40E0D973B011}" type="slidenum">
              <a:rPr lang="ko-KR" altLang="en-US" smtClean="0"/>
              <a:t>48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1409268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제목 슬라이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부제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ko-KR" altLang="en-US"/>
              <a:t>마스터 부제목 스타일 편집</a:t>
            </a:r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F584DF-F208-4DD7-868D-4C806415DC32}" type="datetime1">
              <a:rPr kumimoji="1" lang="ko-KR" altLang="en-US" smtClean="0">
                <a:solidFill>
                  <a:prstClr val="black">
                    <a:tint val="75000"/>
                  </a:prstClr>
                </a:solidFill>
              </a:rPr>
              <a:t>2026-05-12</a:t>
            </a:fld>
            <a:endParaRPr kumimoji="1"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853C9-0B90-2143-8F05-8886A4A79C94}" type="slidenum">
              <a:rPr kumimoji="1" lang="ko-KR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kumimoji="1"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54803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제목 및 내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내용 개체 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ko-KR" altLang="en-US"/>
              <a:t>마스터 텍스트 스타일을 편집하려면 클릭</a:t>
            </a:r>
          </a:p>
          <a:p>
            <a:pPr lvl="1"/>
            <a:r>
              <a:rPr kumimoji="1" lang="ko-KR" altLang="en-US"/>
              <a:t>두 번째 수준</a:t>
            </a:r>
          </a:p>
          <a:p>
            <a:pPr lvl="2"/>
            <a:r>
              <a:rPr kumimoji="1" lang="ko-KR" altLang="en-US"/>
              <a:t>세 번째 수준</a:t>
            </a:r>
          </a:p>
          <a:p>
            <a:pPr lvl="3"/>
            <a:r>
              <a:rPr kumimoji="1" lang="ko-KR" altLang="en-US"/>
              <a:t>네 번째 수준</a:t>
            </a:r>
          </a:p>
          <a:p>
            <a:pPr lvl="4"/>
            <a:r>
              <a:rPr kumimoji="1" lang="ko-KR" altLang="en-US"/>
              <a:t>다섯 번째 수준</a:t>
            </a:r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BFBBB-4AAF-44DA-A7DA-10AB06BE98C0}" type="datetime1">
              <a:rPr kumimoji="1" lang="ko-KR" altLang="en-US" smtClean="0">
                <a:solidFill>
                  <a:prstClr val="black">
                    <a:tint val="75000"/>
                  </a:prstClr>
                </a:solidFill>
              </a:rPr>
              <a:t>2026-05-12</a:t>
            </a:fld>
            <a:endParaRPr kumimoji="1"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853C9-0B90-2143-8F05-8886A4A79C94}" type="slidenum">
              <a:rPr kumimoji="1" lang="ko-KR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kumimoji="1"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30041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구역 머리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>
          <a:xfrm>
            <a:off x="831851" y="1709774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텍스트 개체 틀 2"/>
          <p:cNvSpPr>
            <a:spLocks noGrp="1"/>
          </p:cNvSpPr>
          <p:nvPr>
            <p:ph type="body" idx="1"/>
          </p:nvPr>
        </p:nvSpPr>
        <p:spPr>
          <a:xfrm>
            <a:off x="831851" y="4589499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ko-KR" altLang="en-US"/>
              <a:t>마스터 텍스트 스타일을 편집하려면 클릭</a:t>
            </a:r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92E90-012E-44EA-BBA7-05250E1D022C}" type="datetime1">
              <a:rPr kumimoji="1" lang="ko-KR" altLang="en-US" smtClean="0">
                <a:solidFill>
                  <a:prstClr val="black">
                    <a:tint val="75000"/>
                  </a:prstClr>
                </a:solidFill>
              </a:rPr>
              <a:t>2026-05-12</a:t>
            </a:fld>
            <a:endParaRPr kumimoji="1"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853C9-0B90-2143-8F05-8886A4A79C94}" type="slidenum">
              <a:rPr kumimoji="1" lang="ko-KR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kumimoji="1"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92440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콘텐츠 2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내용 개체 틀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kumimoji="1" lang="ko-KR" altLang="en-US"/>
              <a:t>마스터 텍스트 스타일을 편집하려면 클릭</a:t>
            </a:r>
          </a:p>
          <a:p>
            <a:pPr lvl="1"/>
            <a:r>
              <a:rPr kumimoji="1" lang="ko-KR" altLang="en-US"/>
              <a:t>두 번째 수준</a:t>
            </a:r>
          </a:p>
          <a:p>
            <a:pPr lvl="2"/>
            <a:r>
              <a:rPr kumimoji="1" lang="ko-KR" altLang="en-US"/>
              <a:t>세 번째 수준</a:t>
            </a:r>
          </a:p>
          <a:p>
            <a:pPr lvl="3"/>
            <a:r>
              <a:rPr kumimoji="1" lang="ko-KR" altLang="en-US"/>
              <a:t>네 번째 수준</a:t>
            </a:r>
          </a:p>
          <a:p>
            <a:pPr lvl="4"/>
            <a:r>
              <a:rPr kumimoji="1" lang="ko-KR" altLang="en-US"/>
              <a:t>다섯 번째 수준</a:t>
            </a:r>
          </a:p>
        </p:txBody>
      </p:sp>
      <p:sp>
        <p:nvSpPr>
          <p:cNvPr id="4" name="내용 개체 틀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kumimoji="1" lang="ko-KR" altLang="en-US"/>
              <a:t>마스터 텍스트 스타일을 편집하려면 클릭</a:t>
            </a:r>
          </a:p>
          <a:p>
            <a:pPr lvl="1"/>
            <a:r>
              <a:rPr kumimoji="1" lang="ko-KR" altLang="en-US"/>
              <a:t>두 번째 수준</a:t>
            </a:r>
          </a:p>
          <a:p>
            <a:pPr lvl="2"/>
            <a:r>
              <a:rPr kumimoji="1" lang="ko-KR" altLang="en-US"/>
              <a:t>세 번째 수준</a:t>
            </a:r>
          </a:p>
          <a:p>
            <a:pPr lvl="3"/>
            <a:r>
              <a:rPr kumimoji="1" lang="ko-KR" altLang="en-US"/>
              <a:t>네 번째 수준</a:t>
            </a:r>
          </a:p>
          <a:p>
            <a:pPr lvl="4"/>
            <a:r>
              <a:rPr kumimoji="1" lang="ko-KR" altLang="en-US"/>
              <a:t>다섯 번째 수준</a:t>
            </a:r>
          </a:p>
        </p:txBody>
      </p:sp>
      <p:sp>
        <p:nvSpPr>
          <p:cNvPr id="5" name="날짜 개체 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BE32F-D916-46FE-8801-BCAE4E1C5F89}" type="datetime1">
              <a:rPr kumimoji="1" lang="ko-KR" altLang="en-US" smtClean="0">
                <a:solidFill>
                  <a:prstClr val="black">
                    <a:tint val="75000"/>
                  </a:prstClr>
                </a:solidFill>
              </a:rPr>
              <a:t>2026-05-12</a:t>
            </a:fld>
            <a:endParaRPr kumimoji="1"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853C9-0B90-2143-8F05-8886A4A79C94}" type="slidenum">
              <a:rPr kumimoji="1" lang="ko-KR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kumimoji="1"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19998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비교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>
          <a:xfrm>
            <a:off x="839788" y="365129"/>
            <a:ext cx="10515600" cy="1325563"/>
          </a:xfrm>
        </p:spPr>
        <p:txBody>
          <a:bodyPr/>
          <a:lstStyle/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텍스트 개체 틀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ko-KR" altLang="en-US"/>
              <a:t>마스터 텍스트 스타일을 편집하려면 클릭</a:t>
            </a:r>
          </a:p>
        </p:txBody>
      </p:sp>
      <p:sp>
        <p:nvSpPr>
          <p:cNvPr id="4" name="내용 개체 틀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kumimoji="1" lang="ko-KR" altLang="en-US"/>
              <a:t>마스터 텍스트 스타일을 편집하려면 클릭</a:t>
            </a:r>
          </a:p>
          <a:p>
            <a:pPr lvl="1"/>
            <a:r>
              <a:rPr kumimoji="1" lang="ko-KR" altLang="en-US"/>
              <a:t>두 번째 수준</a:t>
            </a:r>
          </a:p>
          <a:p>
            <a:pPr lvl="2"/>
            <a:r>
              <a:rPr kumimoji="1" lang="ko-KR" altLang="en-US"/>
              <a:t>세 번째 수준</a:t>
            </a:r>
          </a:p>
          <a:p>
            <a:pPr lvl="3"/>
            <a:r>
              <a:rPr kumimoji="1" lang="ko-KR" altLang="en-US"/>
              <a:t>네 번째 수준</a:t>
            </a:r>
          </a:p>
          <a:p>
            <a:pPr lvl="4"/>
            <a:r>
              <a:rPr kumimoji="1" lang="ko-KR" altLang="en-US"/>
              <a:t>다섯 번째 수준</a:t>
            </a:r>
          </a:p>
        </p:txBody>
      </p:sp>
      <p:sp>
        <p:nvSpPr>
          <p:cNvPr id="5" name="텍스트 개체 틀 4"/>
          <p:cNvSpPr>
            <a:spLocks noGrp="1"/>
          </p:cNvSpPr>
          <p:nvPr>
            <p:ph type="body" sz="quarter" idx="3"/>
          </p:nvPr>
        </p:nvSpPr>
        <p:spPr>
          <a:xfrm>
            <a:off x="6172203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ko-KR" altLang="en-US"/>
              <a:t>마스터 텍스트 스타일을 편집하려면 클릭</a:t>
            </a:r>
          </a:p>
        </p:txBody>
      </p:sp>
      <p:sp>
        <p:nvSpPr>
          <p:cNvPr id="6" name="내용 개체 틀 5"/>
          <p:cNvSpPr>
            <a:spLocks noGrp="1"/>
          </p:cNvSpPr>
          <p:nvPr>
            <p:ph sz="quarter" idx="4"/>
          </p:nvPr>
        </p:nvSpPr>
        <p:spPr>
          <a:xfrm>
            <a:off x="6172203" y="2505075"/>
            <a:ext cx="5183188" cy="3684588"/>
          </a:xfrm>
        </p:spPr>
        <p:txBody>
          <a:bodyPr/>
          <a:lstStyle/>
          <a:p>
            <a:pPr lvl="0"/>
            <a:r>
              <a:rPr kumimoji="1" lang="ko-KR" altLang="en-US"/>
              <a:t>마스터 텍스트 스타일을 편집하려면 클릭</a:t>
            </a:r>
          </a:p>
          <a:p>
            <a:pPr lvl="1"/>
            <a:r>
              <a:rPr kumimoji="1" lang="ko-KR" altLang="en-US"/>
              <a:t>두 번째 수준</a:t>
            </a:r>
          </a:p>
          <a:p>
            <a:pPr lvl="2"/>
            <a:r>
              <a:rPr kumimoji="1" lang="ko-KR" altLang="en-US"/>
              <a:t>세 번째 수준</a:t>
            </a:r>
          </a:p>
          <a:p>
            <a:pPr lvl="3"/>
            <a:r>
              <a:rPr kumimoji="1" lang="ko-KR" altLang="en-US"/>
              <a:t>네 번째 수준</a:t>
            </a:r>
          </a:p>
          <a:p>
            <a:pPr lvl="4"/>
            <a:r>
              <a:rPr kumimoji="1" lang="ko-KR" altLang="en-US"/>
              <a:t>다섯 번째 수준</a:t>
            </a:r>
          </a:p>
        </p:txBody>
      </p:sp>
      <p:sp>
        <p:nvSpPr>
          <p:cNvPr id="7" name="날짜 개체 틀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CB6CA-4351-4376-82B9-522074FF45C0}" type="datetime1">
              <a:rPr kumimoji="1" lang="ko-KR" altLang="en-US" smtClean="0">
                <a:solidFill>
                  <a:prstClr val="black">
                    <a:tint val="75000"/>
                  </a:prstClr>
                </a:solidFill>
              </a:rPr>
              <a:t>2026-05-12</a:t>
            </a:fld>
            <a:endParaRPr kumimoji="1"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바닥글 개체 틀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슬라이드 번호 개체 틀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853C9-0B90-2143-8F05-8886A4A79C94}" type="slidenum">
              <a:rPr kumimoji="1" lang="ko-KR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kumimoji="1"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49585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제목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날짜 개체 틀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83C97-10FE-439B-BB52-28B208388AD2}" type="datetime1">
              <a:rPr kumimoji="1" lang="ko-KR" altLang="en-US" smtClean="0">
                <a:solidFill>
                  <a:prstClr val="black">
                    <a:tint val="75000"/>
                  </a:prstClr>
                </a:solidFill>
              </a:rPr>
              <a:t>2026-05-12</a:t>
            </a:fld>
            <a:endParaRPr kumimoji="1"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바닥글 개체 틀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슬라이드 번호 개체 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853C9-0B90-2143-8F05-8886A4A79C94}" type="slidenum">
              <a:rPr kumimoji="1" lang="ko-KR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kumimoji="1"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17993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백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날짜 개체 틀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A6008-C316-4802-959B-F0B10EA93F8C}" type="datetime1">
              <a:rPr kumimoji="1" lang="ko-KR" altLang="en-US" smtClean="0">
                <a:solidFill>
                  <a:prstClr val="black">
                    <a:tint val="75000"/>
                  </a:prstClr>
                </a:solidFill>
              </a:rPr>
              <a:t>2026-05-12</a:t>
            </a:fld>
            <a:endParaRPr kumimoji="1"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바닥글 개체 틀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853C9-0B90-2143-8F05-8886A4A79C94}" type="slidenum">
              <a:rPr kumimoji="1" lang="ko-KR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kumimoji="1"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52159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캡션 있는 콘텐츠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내용 개체 틀 2"/>
          <p:cNvSpPr>
            <a:spLocks noGrp="1"/>
          </p:cNvSpPr>
          <p:nvPr>
            <p:ph idx="1"/>
          </p:nvPr>
        </p:nvSpPr>
        <p:spPr>
          <a:xfrm>
            <a:off x="5183188" y="987461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ko-KR" altLang="en-US"/>
              <a:t>마스터 텍스트 스타일을 편집하려면 클릭</a:t>
            </a:r>
          </a:p>
          <a:p>
            <a:pPr lvl="1"/>
            <a:r>
              <a:rPr kumimoji="1" lang="ko-KR" altLang="en-US"/>
              <a:t>두 번째 수준</a:t>
            </a:r>
          </a:p>
          <a:p>
            <a:pPr lvl="2"/>
            <a:r>
              <a:rPr kumimoji="1" lang="ko-KR" altLang="en-US"/>
              <a:t>세 번째 수준</a:t>
            </a:r>
          </a:p>
          <a:p>
            <a:pPr lvl="3"/>
            <a:r>
              <a:rPr kumimoji="1" lang="ko-KR" altLang="en-US"/>
              <a:t>네 번째 수준</a:t>
            </a:r>
          </a:p>
          <a:p>
            <a:pPr lvl="4"/>
            <a:r>
              <a:rPr kumimoji="1" lang="ko-KR" altLang="en-US"/>
              <a:t>다섯 번째 수준</a:t>
            </a:r>
          </a:p>
        </p:txBody>
      </p:sp>
      <p:sp>
        <p:nvSpPr>
          <p:cNvPr id="4" name="텍스트 개체 틀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ko-KR" altLang="en-US"/>
              <a:t>마스터 텍스트 스타일을 편집하려면 클릭</a:t>
            </a:r>
          </a:p>
        </p:txBody>
      </p:sp>
      <p:sp>
        <p:nvSpPr>
          <p:cNvPr id="5" name="날짜 개체 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A3BCD-214F-4F37-A0E3-C0FAB6E61067}" type="datetime1">
              <a:rPr kumimoji="1" lang="ko-KR" altLang="en-US" smtClean="0">
                <a:solidFill>
                  <a:prstClr val="black">
                    <a:tint val="75000"/>
                  </a:prstClr>
                </a:solidFill>
              </a:rPr>
              <a:t>2026-05-12</a:t>
            </a:fld>
            <a:endParaRPr kumimoji="1"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853C9-0B90-2143-8F05-8886A4A79C94}" type="slidenum">
              <a:rPr kumimoji="1" lang="ko-KR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kumimoji="1"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88776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캡션 있는 그림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그림 개체 틀 2"/>
          <p:cNvSpPr>
            <a:spLocks noGrp="1"/>
          </p:cNvSpPr>
          <p:nvPr>
            <p:ph type="pic" idx="1"/>
          </p:nvPr>
        </p:nvSpPr>
        <p:spPr>
          <a:xfrm>
            <a:off x="5183188" y="987461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kumimoji="1" lang="ko-KR" altLang="en-US"/>
          </a:p>
        </p:txBody>
      </p:sp>
      <p:sp>
        <p:nvSpPr>
          <p:cNvPr id="4" name="텍스트 개체 틀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ko-KR" altLang="en-US"/>
              <a:t>마스터 텍스트 스타일을 편집하려면 클릭</a:t>
            </a:r>
          </a:p>
        </p:txBody>
      </p:sp>
      <p:sp>
        <p:nvSpPr>
          <p:cNvPr id="5" name="날짜 개체 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A3CC3-5A8D-4F8D-BBCE-6E097B53C8D9}" type="datetime1">
              <a:rPr kumimoji="1" lang="ko-KR" altLang="en-US" smtClean="0">
                <a:solidFill>
                  <a:prstClr val="black">
                    <a:tint val="75000"/>
                  </a:prstClr>
                </a:solidFill>
              </a:rPr>
              <a:t>2026-05-12</a:t>
            </a:fld>
            <a:endParaRPr kumimoji="1"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853C9-0B90-2143-8F05-8886A4A79C94}" type="slidenum">
              <a:rPr kumimoji="1" lang="ko-KR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kumimoji="1"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67674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제목 및 세로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세로 텍스트 개체 틀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kumimoji="1" lang="ko-KR" altLang="en-US"/>
              <a:t>마스터 텍스트 스타일을 편집하려면 클릭</a:t>
            </a:r>
          </a:p>
          <a:p>
            <a:pPr lvl="1"/>
            <a:r>
              <a:rPr kumimoji="1" lang="ko-KR" altLang="en-US"/>
              <a:t>두 번째 수준</a:t>
            </a:r>
          </a:p>
          <a:p>
            <a:pPr lvl="2"/>
            <a:r>
              <a:rPr kumimoji="1" lang="ko-KR" altLang="en-US"/>
              <a:t>세 번째 수준</a:t>
            </a:r>
          </a:p>
          <a:p>
            <a:pPr lvl="3"/>
            <a:r>
              <a:rPr kumimoji="1" lang="ko-KR" altLang="en-US"/>
              <a:t>네 번째 수준</a:t>
            </a:r>
          </a:p>
          <a:p>
            <a:pPr lvl="4"/>
            <a:r>
              <a:rPr kumimoji="1" lang="ko-KR" altLang="en-US"/>
              <a:t>다섯 번째 수준</a:t>
            </a:r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28DDD9-2F72-4C87-BD2A-1761D9819663}" type="datetime1">
              <a:rPr kumimoji="1" lang="ko-KR" altLang="en-US" smtClean="0">
                <a:solidFill>
                  <a:prstClr val="black">
                    <a:tint val="75000"/>
                  </a:prstClr>
                </a:solidFill>
              </a:rPr>
              <a:t>2026-05-12</a:t>
            </a:fld>
            <a:endParaRPr kumimoji="1"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853C9-0B90-2143-8F05-8886A4A79C94}" type="slidenum">
              <a:rPr kumimoji="1" lang="ko-KR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kumimoji="1"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92292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세로 제목 및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세로 제목 1"/>
          <p:cNvSpPr>
            <a:spLocks noGrp="1"/>
          </p:cNvSpPr>
          <p:nvPr>
            <p:ph type="title" orient="vert"/>
          </p:nvPr>
        </p:nvSpPr>
        <p:spPr>
          <a:xfrm>
            <a:off x="8724902" y="365125"/>
            <a:ext cx="2628900" cy="5811838"/>
          </a:xfrm>
        </p:spPr>
        <p:txBody>
          <a:bodyPr vert="eaVert"/>
          <a:lstStyle/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세로 텍스트 개체 틀 2"/>
          <p:cNvSpPr>
            <a:spLocks noGrp="1"/>
          </p:cNvSpPr>
          <p:nvPr>
            <p:ph type="body" orient="vert" idx="1"/>
          </p:nvPr>
        </p:nvSpPr>
        <p:spPr>
          <a:xfrm>
            <a:off x="838203" y="365125"/>
            <a:ext cx="7734300" cy="5811838"/>
          </a:xfrm>
        </p:spPr>
        <p:txBody>
          <a:bodyPr vert="eaVert"/>
          <a:lstStyle/>
          <a:p>
            <a:pPr lvl="0"/>
            <a:r>
              <a:rPr kumimoji="1" lang="ko-KR" altLang="en-US"/>
              <a:t>마스터 텍스트 스타일을 편집하려면 클릭</a:t>
            </a:r>
          </a:p>
          <a:p>
            <a:pPr lvl="1"/>
            <a:r>
              <a:rPr kumimoji="1" lang="ko-KR" altLang="en-US"/>
              <a:t>두 번째 수준</a:t>
            </a:r>
          </a:p>
          <a:p>
            <a:pPr lvl="2"/>
            <a:r>
              <a:rPr kumimoji="1" lang="ko-KR" altLang="en-US"/>
              <a:t>세 번째 수준</a:t>
            </a:r>
          </a:p>
          <a:p>
            <a:pPr lvl="3"/>
            <a:r>
              <a:rPr kumimoji="1" lang="ko-KR" altLang="en-US"/>
              <a:t>네 번째 수준</a:t>
            </a:r>
          </a:p>
          <a:p>
            <a:pPr lvl="4"/>
            <a:r>
              <a:rPr kumimoji="1" lang="ko-KR" altLang="en-US"/>
              <a:t>다섯 번째 수준</a:t>
            </a:r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76BB6-D7E8-4DBF-9ACD-E498B614E316}" type="datetime1">
              <a:rPr kumimoji="1" lang="ko-KR" altLang="en-US" smtClean="0">
                <a:solidFill>
                  <a:prstClr val="black">
                    <a:tint val="75000"/>
                  </a:prstClr>
                </a:solidFill>
              </a:rPr>
              <a:t>2026-05-12</a:t>
            </a:fld>
            <a:endParaRPr kumimoji="1"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853C9-0B90-2143-8F05-8886A4A79C94}" type="slidenum">
              <a:rPr kumimoji="1" lang="ko-KR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kumimoji="1"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64121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제목 슬라이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DF01F42F-E27E-79C2-8379-6E58428AEB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부제목 2">
            <a:extLst>
              <a:ext uri="{FF2B5EF4-FFF2-40B4-BE49-F238E27FC236}">
                <a16:creationId xmlns:a16="http://schemas.microsoft.com/office/drawing/2014/main" id="{0F84314A-1A17-CF62-FAA8-87FD147B2E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ko-KR" altLang="en-US"/>
              <a:t>클릭하여 마스터 부제목 스타일 편집</a:t>
            </a:r>
          </a:p>
        </p:txBody>
      </p:sp>
      <p:sp>
        <p:nvSpPr>
          <p:cNvPr id="4" name="날짜 개체 틀 3">
            <a:extLst>
              <a:ext uri="{FF2B5EF4-FFF2-40B4-BE49-F238E27FC236}">
                <a16:creationId xmlns:a16="http://schemas.microsoft.com/office/drawing/2014/main" id="{B61F3003-3B70-83D4-736A-1E2A6612CB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765A2-28FB-6C4A-B750-BA0F13AD1791}" type="datetimeFigureOut">
              <a:rPr kumimoji="1" lang="ko-KR" altLang="en-US" smtClean="0"/>
              <a:t>2026-05-12</a:t>
            </a:fld>
            <a:endParaRPr kumimoji="1" lang="ko-KR" altLang="en-US"/>
          </a:p>
        </p:txBody>
      </p:sp>
      <p:sp>
        <p:nvSpPr>
          <p:cNvPr id="5" name="바닥글 개체 틀 4">
            <a:extLst>
              <a:ext uri="{FF2B5EF4-FFF2-40B4-BE49-F238E27FC236}">
                <a16:creationId xmlns:a16="http://schemas.microsoft.com/office/drawing/2014/main" id="{AE64F2C9-2BAC-A8EE-F16F-1E4BF5EC1A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6" name="슬라이드 번호 개체 틀 5">
            <a:extLst>
              <a:ext uri="{FF2B5EF4-FFF2-40B4-BE49-F238E27FC236}">
                <a16:creationId xmlns:a16="http://schemas.microsoft.com/office/drawing/2014/main" id="{308F29AE-9CD7-50B7-00F1-BFAAEE6B0F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1FCA2-2583-3244-B790-B8C279A84DAA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5430964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제목 및 내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650AA66D-5883-3E3A-ACBF-AA57F94C59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내용 개체 틀 2">
            <a:extLst>
              <a:ext uri="{FF2B5EF4-FFF2-40B4-BE49-F238E27FC236}">
                <a16:creationId xmlns:a16="http://schemas.microsoft.com/office/drawing/2014/main" id="{60C2143D-33BA-7BB5-BDB6-81BCAA4753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ko-KR" altLang="en-US"/>
              <a:t>마스터 텍스트 스타일을 편집하려면 클릭</a:t>
            </a:r>
          </a:p>
          <a:p>
            <a:pPr lvl="1"/>
            <a:r>
              <a:rPr kumimoji="1" lang="ko-KR" altLang="en-US"/>
              <a:t>두 번째 수준</a:t>
            </a:r>
          </a:p>
          <a:p>
            <a:pPr lvl="2"/>
            <a:r>
              <a:rPr kumimoji="1" lang="ko-KR" altLang="en-US"/>
              <a:t>세 번째 수준</a:t>
            </a:r>
          </a:p>
          <a:p>
            <a:pPr lvl="3"/>
            <a:r>
              <a:rPr kumimoji="1" lang="ko-KR" altLang="en-US"/>
              <a:t>네 번째 수준</a:t>
            </a:r>
          </a:p>
          <a:p>
            <a:pPr lvl="4"/>
            <a:r>
              <a:rPr kumimoji="1" lang="ko-KR" altLang="en-US"/>
              <a:t>다섯 번째 수준</a:t>
            </a:r>
          </a:p>
        </p:txBody>
      </p:sp>
      <p:sp>
        <p:nvSpPr>
          <p:cNvPr id="4" name="날짜 개체 틀 3">
            <a:extLst>
              <a:ext uri="{FF2B5EF4-FFF2-40B4-BE49-F238E27FC236}">
                <a16:creationId xmlns:a16="http://schemas.microsoft.com/office/drawing/2014/main" id="{86CFE9E8-DA3A-CFD4-5D3E-B39D6D948B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765A2-28FB-6C4A-B750-BA0F13AD1791}" type="datetimeFigureOut">
              <a:rPr kumimoji="1" lang="ko-KR" altLang="en-US" smtClean="0"/>
              <a:t>2026-05-12</a:t>
            </a:fld>
            <a:endParaRPr kumimoji="1" lang="ko-KR" altLang="en-US"/>
          </a:p>
        </p:txBody>
      </p:sp>
      <p:sp>
        <p:nvSpPr>
          <p:cNvPr id="5" name="바닥글 개체 틀 4">
            <a:extLst>
              <a:ext uri="{FF2B5EF4-FFF2-40B4-BE49-F238E27FC236}">
                <a16:creationId xmlns:a16="http://schemas.microsoft.com/office/drawing/2014/main" id="{6F28C045-3604-07C9-876A-D100F8008C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6" name="슬라이드 번호 개체 틀 5">
            <a:extLst>
              <a:ext uri="{FF2B5EF4-FFF2-40B4-BE49-F238E27FC236}">
                <a16:creationId xmlns:a16="http://schemas.microsoft.com/office/drawing/2014/main" id="{B3C8F73D-1851-7820-087D-CA61B8205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1FCA2-2583-3244-B790-B8C279A84DAA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8026760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구역 머리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E84619B8-A415-465D-DE26-059EB90DB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텍스트 개체 틀 2">
            <a:extLst>
              <a:ext uri="{FF2B5EF4-FFF2-40B4-BE49-F238E27FC236}">
                <a16:creationId xmlns:a16="http://schemas.microsoft.com/office/drawing/2014/main" id="{BCF5023A-C921-A3DD-889A-5A0D29D8D7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kumimoji="1" lang="ko-KR" altLang="en-US"/>
              <a:t>마스터 텍스트 스타일을 편집하려면 클릭</a:t>
            </a:r>
          </a:p>
        </p:txBody>
      </p:sp>
      <p:sp>
        <p:nvSpPr>
          <p:cNvPr id="4" name="날짜 개체 틀 3">
            <a:extLst>
              <a:ext uri="{FF2B5EF4-FFF2-40B4-BE49-F238E27FC236}">
                <a16:creationId xmlns:a16="http://schemas.microsoft.com/office/drawing/2014/main" id="{30B605F7-6108-D3E1-0A68-6FE5C12E3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765A2-28FB-6C4A-B750-BA0F13AD1791}" type="datetimeFigureOut">
              <a:rPr kumimoji="1" lang="ko-KR" altLang="en-US" smtClean="0"/>
              <a:t>2026-05-12</a:t>
            </a:fld>
            <a:endParaRPr kumimoji="1" lang="ko-KR" altLang="en-US"/>
          </a:p>
        </p:txBody>
      </p:sp>
      <p:sp>
        <p:nvSpPr>
          <p:cNvPr id="5" name="바닥글 개체 틀 4">
            <a:extLst>
              <a:ext uri="{FF2B5EF4-FFF2-40B4-BE49-F238E27FC236}">
                <a16:creationId xmlns:a16="http://schemas.microsoft.com/office/drawing/2014/main" id="{0D66CAD7-906B-C51A-26E2-74072D70C2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6" name="슬라이드 번호 개체 틀 5">
            <a:extLst>
              <a:ext uri="{FF2B5EF4-FFF2-40B4-BE49-F238E27FC236}">
                <a16:creationId xmlns:a16="http://schemas.microsoft.com/office/drawing/2014/main" id="{84E73321-DEA1-B981-07B5-D62A5A1A4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1FCA2-2583-3244-B790-B8C279A84DAA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7789950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콘텐츠 2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450FBAC7-D778-92F3-3E81-38F07CFD54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내용 개체 틀 2">
            <a:extLst>
              <a:ext uri="{FF2B5EF4-FFF2-40B4-BE49-F238E27FC236}">
                <a16:creationId xmlns:a16="http://schemas.microsoft.com/office/drawing/2014/main" id="{60EA0E80-518F-EDDB-8232-B6B2976911A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kumimoji="1" lang="ko-KR" altLang="en-US"/>
              <a:t>마스터 텍스트 스타일을 편집하려면 클릭</a:t>
            </a:r>
          </a:p>
          <a:p>
            <a:pPr lvl="1"/>
            <a:r>
              <a:rPr kumimoji="1" lang="ko-KR" altLang="en-US"/>
              <a:t>두 번째 수준</a:t>
            </a:r>
          </a:p>
          <a:p>
            <a:pPr lvl="2"/>
            <a:r>
              <a:rPr kumimoji="1" lang="ko-KR" altLang="en-US"/>
              <a:t>세 번째 수준</a:t>
            </a:r>
          </a:p>
          <a:p>
            <a:pPr lvl="3"/>
            <a:r>
              <a:rPr kumimoji="1" lang="ko-KR" altLang="en-US"/>
              <a:t>네 번째 수준</a:t>
            </a:r>
          </a:p>
          <a:p>
            <a:pPr lvl="4"/>
            <a:r>
              <a:rPr kumimoji="1" lang="ko-KR" altLang="en-US"/>
              <a:t>다섯 번째 수준</a:t>
            </a:r>
          </a:p>
        </p:txBody>
      </p:sp>
      <p:sp>
        <p:nvSpPr>
          <p:cNvPr id="4" name="내용 개체 틀 3">
            <a:extLst>
              <a:ext uri="{FF2B5EF4-FFF2-40B4-BE49-F238E27FC236}">
                <a16:creationId xmlns:a16="http://schemas.microsoft.com/office/drawing/2014/main" id="{DE840D98-65A3-AFE7-B070-A8D3C306F2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kumimoji="1" lang="ko-KR" altLang="en-US"/>
              <a:t>마스터 텍스트 스타일을 편집하려면 클릭</a:t>
            </a:r>
          </a:p>
          <a:p>
            <a:pPr lvl="1"/>
            <a:r>
              <a:rPr kumimoji="1" lang="ko-KR" altLang="en-US"/>
              <a:t>두 번째 수준</a:t>
            </a:r>
          </a:p>
          <a:p>
            <a:pPr lvl="2"/>
            <a:r>
              <a:rPr kumimoji="1" lang="ko-KR" altLang="en-US"/>
              <a:t>세 번째 수준</a:t>
            </a:r>
          </a:p>
          <a:p>
            <a:pPr lvl="3"/>
            <a:r>
              <a:rPr kumimoji="1" lang="ko-KR" altLang="en-US"/>
              <a:t>네 번째 수준</a:t>
            </a:r>
          </a:p>
          <a:p>
            <a:pPr lvl="4"/>
            <a:r>
              <a:rPr kumimoji="1" lang="ko-KR" altLang="en-US"/>
              <a:t>다섯 번째 수준</a:t>
            </a:r>
          </a:p>
        </p:txBody>
      </p:sp>
      <p:sp>
        <p:nvSpPr>
          <p:cNvPr id="5" name="날짜 개체 틀 4">
            <a:extLst>
              <a:ext uri="{FF2B5EF4-FFF2-40B4-BE49-F238E27FC236}">
                <a16:creationId xmlns:a16="http://schemas.microsoft.com/office/drawing/2014/main" id="{0605D0B4-C904-F43C-85CD-A0D446F8F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765A2-28FB-6C4A-B750-BA0F13AD1791}" type="datetimeFigureOut">
              <a:rPr kumimoji="1" lang="ko-KR" altLang="en-US" smtClean="0"/>
              <a:t>2026-05-12</a:t>
            </a:fld>
            <a:endParaRPr kumimoji="1" lang="ko-KR" altLang="en-US"/>
          </a:p>
        </p:txBody>
      </p:sp>
      <p:sp>
        <p:nvSpPr>
          <p:cNvPr id="6" name="바닥글 개체 틀 5">
            <a:extLst>
              <a:ext uri="{FF2B5EF4-FFF2-40B4-BE49-F238E27FC236}">
                <a16:creationId xmlns:a16="http://schemas.microsoft.com/office/drawing/2014/main" id="{9497A719-19AD-7017-99E5-D64CC262CA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7" name="슬라이드 번호 개체 틀 6">
            <a:extLst>
              <a:ext uri="{FF2B5EF4-FFF2-40B4-BE49-F238E27FC236}">
                <a16:creationId xmlns:a16="http://schemas.microsoft.com/office/drawing/2014/main" id="{C91A347B-2A57-6DE0-7074-3699B36729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1FCA2-2583-3244-B790-B8C279A84DAA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33024167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비교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71CFDC52-9B9B-E2E1-2031-624B76468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텍스트 개체 틀 2">
            <a:extLst>
              <a:ext uri="{FF2B5EF4-FFF2-40B4-BE49-F238E27FC236}">
                <a16:creationId xmlns:a16="http://schemas.microsoft.com/office/drawing/2014/main" id="{4509A8C6-33BB-1F79-67AB-283872DD1D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ko-KR" altLang="en-US"/>
              <a:t>마스터 텍스트 스타일을 편집하려면 클릭</a:t>
            </a:r>
          </a:p>
        </p:txBody>
      </p:sp>
      <p:sp>
        <p:nvSpPr>
          <p:cNvPr id="4" name="내용 개체 틀 3">
            <a:extLst>
              <a:ext uri="{FF2B5EF4-FFF2-40B4-BE49-F238E27FC236}">
                <a16:creationId xmlns:a16="http://schemas.microsoft.com/office/drawing/2014/main" id="{2078ACC7-B2AE-37D1-DE82-ECDF882E0E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kumimoji="1" lang="ko-KR" altLang="en-US"/>
              <a:t>마스터 텍스트 스타일을 편집하려면 클릭</a:t>
            </a:r>
          </a:p>
          <a:p>
            <a:pPr lvl="1"/>
            <a:r>
              <a:rPr kumimoji="1" lang="ko-KR" altLang="en-US"/>
              <a:t>두 번째 수준</a:t>
            </a:r>
          </a:p>
          <a:p>
            <a:pPr lvl="2"/>
            <a:r>
              <a:rPr kumimoji="1" lang="ko-KR" altLang="en-US"/>
              <a:t>세 번째 수준</a:t>
            </a:r>
          </a:p>
          <a:p>
            <a:pPr lvl="3"/>
            <a:r>
              <a:rPr kumimoji="1" lang="ko-KR" altLang="en-US"/>
              <a:t>네 번째 수준</a:t>
            </a:r>
          </a:p>
          <a:p>
            <a:pPr lvl="4"/>
            <a:r>
              <a:rPr kumimoji="1" lang="ko-KR" altLang="en-US"/>
              <a:t>다섯 번째 수준</a:t>
            </a:r>
          </a:p>
        </p:txBody>
      </p:sp>
      <p:sp>
        <p:nvSpPr>
          <p:cNvPr id="5" name="텍스트 개체 틀 4">
            <a:extLst>
              <a:ext uri="{FF2B5EF4-FFF2-40B4-BE49-F238E27FC236}">
                <a16:creationId xmlns:a16="http://schemas.microsoft.com/office/drawing/2014/main" id="{95A0D261-695A-4DD5-33FA-B839D98694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ko-KR" altLang="en-US"/>
              <a:t>마스터 텍스트 스타일을 편집하려면 클릭</a:t>
            </a:r>
          </a:p>
        </p:txBody>
      </p:sp>
      <p:sp>
        <p:nvSpPr>
          <p:cNvPr id="6" name="내용 개체 틀 5">
            <a:extLst>
              <a:ext uri="{FF2B5EF4-FFF2-40B4-BE49-F238E27FC236}">
                <a16:creationId xmlns:a16="http://schemas.microsoft.com/office/drawing/2014/main" id="{76401C23-4209-75BD-0EC5-FF0CE71D3B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kumimoji="1" lang="ko-KR" altLang="en-US"/>
              <a:t>마스터 텍스트 스타일을 편집하려면 클릭</a:t>
            </a:r>
          </a:p>
          <a:p>
            <a:pPr lvl="1"/>
            <a:r>
              <a:rPr kumimoji="1" lang="ko-KR" altLang="en-US"/>
              <a:t>두 번째 수준</a:t>
            </a:r>
          </a:p>
          <a:p>
            <a:pPr lvl="2"/>
            <a:r>
              <a:rPr kumimoji="1" lang="ko-KR" altLang="en-US"/>
              <a:t>세 번째 수준</a:t>
            </a:r>
          </a:p>
          <a:p>
            <a:pPr lvl="3"/>
            <a:r>
              <a:rPr kumimoji="1" lang="ko-KR" altLang="en-US"/>
              <a:t>네 번째 수준</a:t>
            </a:r>
          </a:p>
          <a:p>
            <a:pPr lvl="4"/>
            <a:r>
              <a:rPr kumimoji="1" lang="ko-KR" altLang="en-US"/>
              <a:t>다섯 번째 수준</a:t>
            </a:r>
          </a:p>
        </p:txBody>
      </p:sp>
      <p:sp>
        <p:nvSpPr>
          <p:cNvPr id="7" name="날짜 개체 틀 6">
            <a:extLst>
              <a:ext uri="{FF2B5EF4-FFF2-40B4-BE49-F238E27FC236}">
                <a16:creationId xmlns:a16="http://schemas.microsoft.com/office/drawing/2014/main" id="{3E729771-E29A-9373-F375-1DF02F49E6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765A2-28FB-6C4A-B750-BA0F13AD1791}" type="datetimeFigureOut">
              <a:rPr kumimoji="1" lang="ko-KR" altLang="en-US" smtClean="0"/>
              <a:t>2026-05-12</a:t>
            </a:fld>
            <a:endParaRPr kumimoji="1" lang="ko-KR" altLang="en-US"/>
          </a:p>
        </p:txBody>
      </p:sp>
      <p:sp>
        <p:nvSpPr>
          <p:cNvPr id="8" name="바닥글 개체 틀 7">
            <a:extLst>
              <a:ext uri="{FF2B5EF4-FFF2-40B4-BE49-F238E27FC236}">
                <a16:creationId xmlns:a16="http://schemas.microsoft.com/office/drawing/2014/main" id="{8AA23165-B044-E752-E080-0FB75F8FCF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9" name="슬라이드 번호 개체 틀 8">
            <a:extLst>
              <a:ext uri="{FF2B5EF4-FFF2-40B4-BE49-F238E27FC236}">
                <a16:creationId xmlns:a16="http://schemas.microsoft.com/office/drawing/2014/main" id="{B652F74E-A1F8-600D-41A4-86B5FEE7EF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1FCA2-2583-3244-B790-B8C279A84DAA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23978066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제목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AE3936A4-9BAD-5DA7-FF5F-4A2B9F5D67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날짜 개체 틀 2">
            <a:extLst>
              <a:ext uri="{FF2B5EF4-FFF2-40B4-BE49-F238E27FC236}">
                <a16:creationId xmlns:a16="http://schemas.microsoft.com/office/drawing/2014/main" id="{37D6079B-F658-C67A-E4C6-0260AF6DE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765A2-28FB-6C4A-B750-BA0F13AD1791}" type="datetimeFigureOut">
              <a:rPr kumimoji="1" lang="ko-KR" altLang="en-US" smtClean="0"/>
              <a:t>2026-05-12</a:t>
            </a:fld>
            <a:endParaRPr kumimoji="1" lang="ko-KR" altLang="en-US"/>
          </a:p>
        </p:txBody>
      </p:sp>
      <p:sp>
        <p:nvSpPr>
          <p:cNvPr id="4" name="바닥글 개체 틀 3">
            <a:extLst>
              <a:ext uri="{FF2B5EF4-FFF2-40B4-BE49-F238E27FC236}">
                <a16:creationId xmlns:a16="http://schemas.microsoft.com/office/drawing/2014/main" id="{8CB78FE1-2798-37D7-2961-7927F2F399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5" name="슬라이드 번호 개체 틀 4">
            <a:extLst>
              <a:ext uri="{FF2B5EF4-FFF2-40B4-BE49-F238E27FC236}">
                <a16:creationId xmlns:a16="http://schemas.microsoft.com/office/drawing/2014/main" id="{B3534B81-A664-CC86-ADEE-F1C622C74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1FCA2-2583-3244-B790-B8C279A84DAA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359159771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빈 화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날짜 개체 틀 1">
            <a:extLst>
              <a:ext uri="{FF2B5EF4-FFF2-40B4-BE49-F238E27FC236}">
                <a16:creationId xmlns:a16="http://schemas.microsoft.com/office/drawing/2014/main" id="{9C2FF2D5-3710-11FE-9D25-048491EF69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765A2-28FB-6C4A-B750-BA0F13AD1791}" type="datetimeFigureOut">
              <a:rPr kumimoji="1" lang="ko-KR" altLang="en-US" smtClean="0"/>
              <a:t>2026-05-12</a:t>
            </a:fld>
            <a:endParaRPr kumimoji="1" lang="ko-KR" altLang="en-US"/>
          </a:p>
        </p:txBody>
      </p:sp>
      <p:sp>
        <p:nvSpPr>
          <p:cNvPr id="3" name="바닥글 개체 틀 2">
            <a:extLst>
              <a:ext uri="{FF2B5EF4-FFF2-40B4-BE49-F238E27FC236}">
                <a16:creationId xmlns:a16="http://schemas.microsoft.com/office/drawing/2014/main" id="{0903DB68-5231-306F-EAF0-9B169E7156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C98638AB-00C9-6CA6-2B87-EC01F8264F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1FCA2-2583-3244-B790-B8C279A84DAA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3863409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캡션 있는 콘텐츠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5EA807F8-5615-E18C-ECBE-5D631370E7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내용 개체 틀 2">
            <a:extLst>
              <a:ext uri="{FF2B5EF4-FFF2-40B4-BE49-F238E27FC236}">
                <a16:creationId xmlns:a16="http://schemas.microsoft.com/office/drawing/2014/main" id="{D0EECF53-F5A4-C46A-68FC-EB85E64BC5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ko-KR" altLang="en-US"/>
              <a:t>마스터 텍스트 스타일을 편집하려면 클릭</a:t>
            </a:r>
          </a:p>
          <a:p>
            <a:pPr lvl="1"/>
            <a:r>
              <a:rPr kumimoji="1" lang="ko-KR" altLang="en-US"/>
              <a:t>두 번째 수준</a:t>
            </a:r>
          </a:p>
          <a:p>
            <a:pPr lvl="2"/>
            <a:r>
              <a:rPr kumimoji="1" lang="ko-KR" altLang="en-US"/>
              <a:t>세 번째 수준</a:t>
            </a:r>
          </a:p>
          <a:p>
            <a:pPr lvl="3"/>
            <a:r>
              <a:rPr kumimoji="1" lang="ko-KR" altLang="en-US"/>
              <a:t>네 번째 수준</a:t>
            </a:r>
          </a:p>
          <a:p>
            <a:pPr lvl="4"/>
            <a:r>
              <a:rPr kumimoji="1" lang="ko-KR" altLang="en-US"/>
              <a:t>다섯 번째 수준</a:t>
            </a:r>
          </a:p>
        </p:txBody>
      </p:sp>
      <p:sp>
        <p:nvSpPr>
          <p:cNvPr id="4" name="텍스트 개체 틀 3">
            <a:extLst>
              <a:ext uri="{FF2B5EF4-FFF2-40B4-BE49-F238E27FC236}">
                <a16:creationId xmlns:a16="http://schemas.microsoft.com/office/drawing/2014/main" id="{F2C810E4-492E-F720-F7DD-04AE7B4BCE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ko-KR" altLang="en-US"/>
              <a:t>마스터 텍스트 스타일을 편집하려면 클릭</a:t>
            </a:r>
          </a:p>
        </p:txBody>
      </p:sp>
      <p:sp>
        <p:nvSpPr>
          <p:cNvPr id="5" name="날짜 개체 틀 4">
            <a:extLst>
              <a:ext uri="{FF2B5EF4-FFF2-40B4-BE49-F238E27FC236}">
                <a16:creationId xmlns:a16="http://schemas.microsoft.com/office/drawing/2014/main" id="{D383D6E3-2A0E-C9B4-01BC-E4C4490BF4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765A2-28FB-6C4A-B750-BA0F13AD1791}" type="datetimeFigureOut">
              <a:rPr kumimoji="1" lang="ko-KR" altLang="en-US" smtClean="0"/>
              <a:t>2026-05-12</a:t>
            </a:fld>
            <a:endParaRPr kumimoji="1" lang="ko-KR" altLang="en-US"/>
          </a:p>
        </p:txBody>
      </p:sp>
      <p:sp>
        <p:nvSpPr>
          <p:cNvPr id="6" name="바닥글 개체 틀 5">
            <a:extLst>
              <a:ext uri="{FF2B5EF4-FFF2-40B4-BE49-F238E27FC236}">
                <a16:creationId xmlns:a16="http://schemas.microsoft.com/office/drawing/2014/main" id="{99222BA5-47AC-F9F5-2248-424B8EE002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7" name="슬라이드 번호 개체 틀 6">
            <a:extLst>
              <a:ext uri="{FF2B5EF4-FFF2-40B4-BE49-F238E27FC236}">
                <a16:creationId xmlns:a16="http://schemas.microsoft.com/office/drawing/2014/main" id="{76BF130B-F660-C991-BEB4-23A14A71B6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1FCA2-2583-3244-B790-B8C279A84DAA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3510212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캡션 있는 그림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A5BAE875-B388-B197-6081-EE8C376BB4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그림 개체 틀 2">
            <a:extLst>
              <a:ext uri="{FF2B5EF4-FFF2-40B4-BE49-F238E27FC236}">
                <a16:creationId xmlns:a16="http://schemas.microsoft.com/office/drawing/2014/main" id="{8D662632-1869-B579-1ED1-36DF39B2D9F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kumimoji="1" lang="ko-KR" altLang="en-US"/>
          </a:p>
        </p:txBody>
      </p:sp>
      <p:sp>
        <p:nvSpPr>
          <p:cNvPr id="4" name="텍스트 개체 틀 3">
            <a:extLst>
              <a:ext uri="{FF2B5EF4-FFF2-40B4-BE49-F238E27FC236}">
                <a16:creationId xmlns:a16="http://schemas.microsoft.com/office/drawing/2014/main" id="{351F6ECD-EB88-DD30-D7AF-8AD654DCE4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ko-KR" altLang="en-US"/>
              <a:t>마스터 텍스트 스타일을 편집하려면 클릭</a:t>
            </a:r>
          </a:p>
        </p:txBody>
      </p:sp>
      <p:sp>
        <p:nvSpPr>
          <p:cNvPr id="5" name="날짜 개체 틀 4">
            <a:extLst>
              <a:ext uri="{FF2B5EF4-FFF2-40B4-BE49-F238E27FC236}">
                <a16:creationId xmlns:a16="http://schemas.microsoft.com/office/drawing/2014/main" id="{D07FC558-B9C2-2DC5-98C9-D2247D4E1A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765A2-28FB-6C4A-B750-BA0F13AD1791}" type="datetimeFigureOut">
              <a:rPr kumimoji="1" lang="ko-KR" altLang="en-US" smtClean="0"/>
              <a:t>2026-05-12</a:t>
            </a:fld>
            <a:endParaRPr kumimoji="1" lang="ko-KR" altLang="en-US"/>
          </a:p>
        </p:txBody>
      </p:sp>
      <p:sp>
        <p:nvSpPr>
          <p:cNvPr id="6" name="바닥글 개체 틀 5">
            <a:extLst>
              <a:ext uri="{FF2B5EF4-FFF2-40B4-BE49-F238E27FC236}">
                <a16:creationId xmlns:a16="http://schemas.microsoft.com/office/drawing/2014/main" id="{7853B17F-9464-1CAA-5987-511F6ACF34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7" name="슬라이드 번호 개체 틀 6">
            <a:extLst>
              <a:ext uri="{FF2B5EF4-FFF2-40B4-BE49-F238E27FC236}">
                <a16:creationId xmlns:a16="http://schemas.microsoft.com/office/drawing/2014/main" id="{FA48C9D6-09C8-226A-45E5-D60C3C58AB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1FCA2-2583-3244-B790-B8C279A84DAA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306918271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제목 및 세로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B75BE6C3-7426-0A8E-B7A0-77C7E97651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세로 텍스트 개체 틀 2">
            <a:extLst>
              <a:ext uri="{FF2B5EF4-FFF2-40B4-BE49-F238E27FC236}">
                <a16:creationId xmlns:a16="http://schemas.microsoft.com/office/drawing/2014/main" id="{5464C287-3D8B-674F-76A3-97B3E73143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kumimoji="1" lang="ko-KR" altLang="en-US"/>
              <a:t>마스터 텍스트 스타일을 편집하려면 클릭</a:t>
            </a:r>
          </a:p>
          <a:p>
            <a:pPr lvl="1"/>
            <a:r>
              <a:rPr kumimoji="1" lang="ko-KR" altLang="en-US"/>
              <a:t>두 번째 수준</a:t>
            </a:r>
          </a:p>
          <a:p>
            <a:pPr lvl="2"/>
            <a:r>
              <a:rPr kumimoji="1" lang="ko-KR" altLang="en-US"/>
              <a:t>세 번째 수준</a:t>
            </a:r>
          </a:p>
          <a:p>
            <a:pPr lvl="3"/>
            <a:r>
              <a:rPr kumimoji="1" lang="ko-KR" altLang="en-US"/>
              <a:t>네 번째 수준</a:t>
            </a:r>
          </a:p>
          <a:p>
            <a:pPr lvl="4"/>
            <a:r>
              <a:rPr kumimoji="1" lang="ko-KR" altLang="en-US"/>
              <a:t>다섯 번째 수준</a:t>
            </a:r>
          </a:p>
        </p:txBody>
      </p:sp>
      <p:sp>
        <p:nvSpPr>
          <p:cNvPr id="4" name="날짜 개체 틀 3">
            <a:extLst>
              <a:ext uri="{FF2B5EF4-FFF2-40B4-BE49-F238E27FC236}">
                <a16:creationId xmlns:a16="http://schemas.microsoft.com/office/drawing/2014/main" id="{2E923039-6CC5-F0A4-272F-606C08EC44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765A2-28FB-6C4A-B750-BA0F13AD1791}" type="datetimeFigureOut">
              <a:rPr kumimoji="1" lang="ko-KR" altLang="en-US" smtClean="0"/>
              <a:t>2026-05-12</a:t>
            </a:fld>
            <a:endParaRPr kumimoji="1" lang="ko-KR" altLang="en-US"/>
          </a:p>
        </p:txBody>
      </p:sp>
      <p:sp>
        <p:nvSpPr>
          <p:cNvPr id="5" name="바닥글 개체 틀 4">
            <a:extLst>
              <a:ext uri="{FF2B5EF4-FFF2-40B4-BE49-F238E27FC236}">
                <a16:creationId xmlns:a16="http://schemas.microsoft.com/office/drawing/2014/main" id="{B9248848-7E4E-A586-EE98-58878DB9D1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6" name="슬라이드 번호 개체 틀 5">
            <a:extLst>
              <a:ext uri="{FF2B5EF4-FFF2-40B4-BE49-F238E27FC236}">
                <a16:creationId xmlns:a16="http://schemas.microsoft.com/office/drawing/2014/main" id="{FE60A83D-F0EE-F234-A257-88B64737F7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1FCA2-2583-3244-B790-B8C279A84DAA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08870531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세로 제목 및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세로 제목 1">
            <a:extLst>
              <a:ext uri="{FF2B5EF4-FFF2-40B4-BE49-F238E27FC236}">
                <a16:creationId xmlns:a16="http://schemas.microsoft.com/office/drawing/2014/main" id="{24D51BE3-F764-E12D-D709-DDAC21F7C40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세로 텍스트 개체 틀 2">
            <a:extLst>
              <a:ext uri="{FF2B5EF4-FFF2-40B4-BE49-F238E27FC236}">
                <a16:creationId xmlns:a16="http://schemas.microsoft.com/office/drawing/2014/main" id="{EF2D8275-23F2-C86E-3A48-B7DC7B280A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kumimoji="1" lang="ko-KR" altLang="en-US"/>
              <a:t>마스터 텍스트 스타일을 편집하려면 클릭</a:t>
            </a:r>
          </a:p>
          <a:p>
            <a:pPr lvl="1"/>
            <a:r>
              <a:rPr kumimoji="1" lang="ko-KR" altLang="en-US"/>
              <a:t>두 번째 수준</a:t>
            </a:r>
          </a:p>
          <a:p>
            <a:pPr lvl="2"/>
            <a:r>
              <a:rPr kumimoji="1" lang="ko-KR" altLang="en-US"/>
              <a:t>세 번째 수준</a:t>
            </a:r>
          </a:p>
          <a:p>
            <a:pPr lvl="3"/>
            <a:r>
              <a:rPr kumimoji="1" lang="ko-KR" altLang="en-US"/>
              <a:t>네 번째 수준</a:t>
            </a:r>
          </a:p>
          <a:p>
            <a:pPr lvl="4"/>
            <a:r>
              <a:rPr kumimoji="1" lang="ko-KR" altLang="en-US"/>
              <a:t>다섯 번째 수준</a:t>
            </a:r>
          </a:p>
        </p:txBody>
      </p:sp>
      <p:sp>
        <p:nvSpPr>
          <p:cNvPr id="4" name="날짜 개체 틀 3">
            <a:extLst>
              <a:ext uri="{FF2B5EF4-FFF2-40B4-BE49-F238E27FC236}">
                <a16:creationId xmlns:a16="http://schemas.microsoft.com/office/drawing/2014/main" id="{3F4A92D7-98CB-67F8-D217-F3BC8F639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765A2-28FB-6C4A-B750-BA0F13AD1791}" type="datetimeFigureOut">
              <a:rPr kumimoji="1" lang="ko-KR" altLang="en-US" smtClean="0"/>
              <a:t>2026-05-12</a:t>
            </a:fld>
            <a:endParaRPr kumimoji="1" lang="ko-KR" altLang="en-US"/>
          </a:p>
        </p:txBody>
      </p:sp>
      <p:sp>
        <p:nvSpPr>
          <p:cNvPr id="5" name="바닥글 개체 틀 4">
            <a:extLst>
              <a:ext uri="{FF2B5EF4-FFF2-40B4-BE49-F238E27FC236}">
                <a16:creationId xmlns:a16="http://schemas.microsoft.com/office/drawing/2014/main" id="{55E3CCD1-C433-BBD7-6025-FBDB4FE91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6" name="슬라이드 번호 개체 틀 5">
            <a:extLst>
              <a:ext uri="{FF2B5EF4-FFF2-40B4-BE49-F238E27FC236}">
                <a16:creationId xmlns:a16="http://schemas.microsoft.com/office/drawing/2014/main" id="{37E459A7-18A8-F333-43A6-B9DA2EE84B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1FCA2-2583-3244-B790-B8C279A84DAA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34186590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개체 틀 1"/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텍스트 개체 틀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ko-KR" altLang="en-US"/>
              <a:t>마스터 텍스트 스타일을 편집하려면 클릭</a:t>
            </a:r>
          </a:p>
          <a:p>
            <a:pPr lvl="1"/>
            <a:r>
              <a:rPr kumimoji="1" lang="ko-KR" altLang="en-US"/>
              <a:t>두 번째 수준</a:t>
            </a:r>
          </a:p>
          <a:p>
            <a:pPr lvl="2"/>
            <a:r>
              <a:rPr kumimoji="1" lang="ko-KR" altLang="en-US"/>
              <a:t>세 번째 수준</a:t>
            </a:r>
          </a:p>
          <a:p>
            <a:pPr lvl="3"/>
            <a:r>
              <a:rPr kumimoji="1" lang="ko-KR" altLang="en-US"/>
              <a:t>네 번째 수준</a:t>
            </a:r>
          </a:p>
          <a:p>
            <a:pPr lvl="4"/>
            <a:r>
              <a:rPr kumimoji="1" lang="ko-KR" altLang="en-US"/>
              <a:t>다섯 번째 수준</a:t>
            </a:r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2"/>
          </p:nvPr>
        </p:nvSpPr>
        <p:spPr>
          <a:xfrm>
            <a:off x="838200" y="635638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77E3A2-ACCF-4558-B245-6E87935C1438}" type="datetime1">
              <a:rPr kumimoji="1" lang="ko-KR" altLang="en-US" smtClean="0">
                <a:solidFill>
                  <a:prstClr val="black">
                    <a:tint val="75000"/>
                  </a:prstClr>
                </a:solidFill>
              </a:rPr>
              <a:t>2026-05-12</a:t>
            </a:fld>
            <a:endParaRPr kumimoji="1"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3"/>
          </p:nvPr>
        </p:nvSpPr>
        <p:spPr>
          <a:xfrm>
            <a:off x="4038600" y="6356386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kumimoji="1"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4"/>
          </p:nvPr>
        </p:nvSpPr>
        <p:spPr>
          <a:xfrm>
            <a:off x="8610600" y="635638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1853C9-0B90-2143-8F05-8886A4A79C94}" type="slidenum">
              <a:rPr kumimoji="1" lang="ko-KR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kumimoji="1"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73411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defTabSz="914400" rtl="0" eaLnBrk="1" latinLnBrk="1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1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1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1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1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1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1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1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1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1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ko-KR"/>
      </a:defPPr>
      <a:lvl1pPr marL="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개체 틀 1">
            <a:extLst>
              <a:ext uri="{FF2B5EF4-FFF2-40B4-BE49-F238E27FC236}">
                <a16:creationId xmlns:a16="http://schemas.microsoft.com/office/drawing/2014/main" id="{E547E7D2-3A3C-FFB7-4989-C223AC29E7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텍스트 개체 틀 2">
            <a:extLst>
              <a:ext uri="{FF2B5EF4-FFF2-40B4-BE49-F238E27FC236}">
                <a16:creationId xmlns:a16="http://schemas.microsoft.com/office/drawing/2014/main" id="{A2C39AFE-E5C7-E29D-B997-B6C92FF79B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ko-KR" altLang="en-US"/>
              <a:t>마스터 텍스트 스타일을 편집하려면 클릭</a:t>
            </a:r>
          </a:p>
          <a:p>
            <a:pPr lvl="1"/>
            <a:r>
              <a:rPr kumimoji="1" lang="ko-KR" altLang="en-US"/>
              <a:t>두 번째 수준</a:t>
            </a:r>
          </a:p>
          <a:p>
            <a:pPr lvl="2"/>
            <a:r>
              <a:rPr kumimoji="1" lang="ko-KR" altLang="en-US"/>
              <a:t>세 번째 수준</a:t>
            </a:r>
          </a:p>
          <a:p>
            <a:pPr lvl="3"/>
            <a:r>
              <a:rPr kumimoji="1" lang="ko-KR" altLang="en-US"/>
              <a:t>네 번째 수준</a:t>
            </a:r>
          </a:p>
          <a:p>
            <a:pPr lvl="4"/>
            <a:r>
              <a:rPr kumimoji="1" lang="ko-KR" altLang="en-US"/>
              <a:t>다섯 번째 수준</a:t>
            </a:r>
          </a:p>
        </p:txBody>
      </p:sp>
      <p:sp>
        <p:nvSpPr>
          <p:cNvPr id="4" name="날짜 개체 틀 3">
            <a:extLst>
              <a:ext uri="{FF2B5EF4-FFF2-40B4-BE49-F238E27FC236}">
                <a16:creationId xmlns:a16="http://schemas.microsoft.com/office/drawing/2014/main" id="{5C4ED2A4-2D63-F114-891A-08F39387DAC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F5765A2-28FB-6C4A-B750-BA0F13AD1791}" type="datetimeFigureOut">
              <a:rPr kumimoji="1" lang="ko-KR" altLang="en-US" smtClean="0"/>
              <a:t>2026-05-12</a:t>
            </a:fld>
            <a:endParaRPr kumimoji="1" lang="ko-KR" altLang="en-US"/>
          </a:p>
        </p:txBody>
      </p:sp>
      <p:sp>
        <p:nvSpPr>
          <p:cNvPr id="5" name="바닥글 개체 틀 4">
            <a:extLst>
              <a:ext uri="{FF2B5EF4-FFF2-40B4-BE49-F238E27FC236}">
                <a16:creationId xmlns:a16="http://schemas.microsoft.com/office/drawing/2014/main" id="{13E091BC-8E7F-6B81-2B89-5A26B17A5C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kumimoji="1" lang="ko-KR" altLang="en-US"/>
          </a:p>
        </p:txBody>
      </p:sp>
      <p:sp>
        <p:nvSpPr>
          <p:cNvPr id="6" name="슬라이드 번호 개체 틀 5">
            <a:extLst>
              <a:ext uri="{FF2B5EF4-FFF2-40B4-BE49-F238E27FC236}">
                <a16:creationId xmlns:a16="http://schemas.microsoft.com/office/drawing/2014/main" id="{15C49EA1-DE48-D010-1708-0AB01AD0178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941FCA2-2583-3244-B790-B8C279A84DAA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24245009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1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1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ko-KR"/>
      </a:defPPr>
      <a:lvl1pPr marL="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png"/><Relationship Id="rId5" Type="http://schemas.openxmlformats.org/officeDocument/2006/relationships/image" Target="../media/image6.wmf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11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12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oleObject" Target="../embeddings/oleObject9.bin"/><Relationship Id="rId3" Type="http://schemas.openxmlformats.org/officeDocument/2006/relationships/image" Target="../media/image16.emf"/><Relationship Id="rId7" Type="http://schemas.openxmlformats.org/officeDocument/2006/relationships/image" Target="../media/image14.png"/><Relationship Id="rId12" Type="http://schemas.openxmlformats.org/officeDocument/2006/relationships/image" Target="../media/image19.emf"/><Relationship Id="rId2" Type="http://schemas.openxmlformats.org/officeDocument/2006/relationships/oleObject" Target="../embeddings/oleObject5.bin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11" Type="http://schemas.openxmlformats.org/officeDocument/2006/relationships/oleObject" Target="../embeddings/oleObject8.bin"/><Relationship Id="rId5" Type="http://schemas.openxmlformats.org/officeDocument/2006/relationships/image" Target="../media/image17.emf"/><Relationship Id="rId10" Type="http://schemas.openxmlformats.org/officeDocument/2006/relationships/image" Target="../media/image18.emf"/><Relationship Id="rId4" Type="http://schemas.openxmlformats.org/officeDocument/2006/relationships/oleObject" Target="../embeddings/oleObject6.bin"/><Relationship Id="rId9" Type="http://schemas.openxmlformats.org/officeDocument/2006/relationships/oleObject" Target="../embeddings/oleObject7.bin"/><Relationship Id="rId14" Type="http://schemas.openxmlformats.org/officeDocument/2006/relationships/image" Target="../media/image20.e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oleObject" Target="../embeddings/oleObject11.bin"/><Relationship Id="rId3" Type="http://schemas.openxmlformats.org/officeDocument/2006/relationships/image" Target="../media/image16.emf"/><Relationship Id="rId7" Type="http://schemas.openxmlformats.org/officeDocument/2006/relationships/image" Target="../media/image14.png"/><Relationship Id="rId12" Type="http://schemas.openxmlformats.org/officeDocument/2006/relationships/image" Target="../media/image21.emf"/><Relationship Id="rId2" Type="http://schemas.openxmlformats.org/officeDocument/2006/relationships/oleObject" Target="../embeddings/oleObject5.bin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11" Type="http://schemas.openxmlformats.org/officeDocument/2006/relationships/oleObject" Target="../embeddings/oleObject10.bin"/><Relationship Id="rId5" Type="http://schemas.openxmlformats.org/officeDocument/2006/relationships/image" Target="../media/image17.emf"/><Relationship Id="rId10" Type="http://schemas.openxmlformats.org/officeDocument/2006/relationships/image" Target="../media/image18.emf"/><Relationship Id="rId4" Type="http://schemas.openxmlformats.org/officeDocument/2006/relationships/oleObject" Target="../embeddings/oleObject6.bin"/><Relationship Id="rId9" Type="http://schemas.openxmlformats.org/officeDocument/2006/relationships/oleObject" Target="../embeddings/oleObject7.bin"/><Relationship Id="rId14" Type="http://schemas.openxmlformats.org/officeDocument/2006/relationships/image" Target="../media/image22.e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6.emf"/><Relationship Id="rId7" Type="http://schemas.openxmlformats.org/officeDocument/2006/relationships/image" Target="../media/image14.png"/><Relationship Id="rId2" Type="http://schemas.openxmlformats.org/officeDocument/2006/relationships/oleObject" Target="../embeddings/oleObject5.bin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17.emf"/><Relationship Id="rId10" Type="http://schemas.openxmlformats.org/officeDocument/2006/relationships/image" Target="../media/image23.emf"/><Relationship Id="rId4" Type="http://schemas.openxmlformats.org/officeDocument/2006/relationships/oleObject" Target="../embeddings/oleObject6.bin"/><Relationship Id="rId9" Type="http://schemas.openxmlformats.org/officeDocument/2006/relationships/oleObject" Target="../embeddings/oleObject12.bin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4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0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27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7.emf"/><Relationship Id="rId12" Type="http://schemas.openxmlformats.org/officeDocument/2006/relationships/image" Target="../media/image26.emf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oleObject" Target="../embeddings/oleObject6.bin"/><Relationship Id="rId11" Type="http://schemas.openxmlformats.org/officeDocument/2006/relationships/oleObject" Target="../embeddings/oleObject13.bin"/><Relationship Id="rId5" Type="http://schemas.openxmlformats.org/officeDocument/2006/relationships/image" Target="../media/image16.emf"/><Relationship Id="rId10" Type="http://schemas.openxmlformats.org/officeDocument/2006/relationships/image" Target="../media/image15.png"/><Relationship Id="rId4" Type="http://schemas.openxmlformats.org/officeDocument/2006/relationships/oleObject" Target="../embeddings/oleObject5.bin"/><Relationship Id="rId9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emf"/><Relationship Id="rId13" Type="http://schemas.openxmlformats.org/officeDocument/2006/relationships/image" Target="../media/image26.emf"/><Relationship Id="rId3" Type="http://schemas.openxmlformats.org/officeDocument/2006/relationships/slideLayout" Target="../slideLayouts/slideLayout2.xml"/><Relationship Id="rId7" Type="http://schemas.openxmlformats.org/officeDocument/2006/relationships/oleObject" Target="../embeddings/oleObject6.bin"/><Relationship Id="rId12" Type="http://schemas.openxmlformats.org/officeDocument/2006/relationships/oleObject" Target="../embeddings/oleObject13.bin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image" Target="../media/image16.emf"/><Relationship Id="rId11" Type="http://schemas.openxmlformats.org/officeDocument/2006/relationships/image" Target="../media/image15.png"/><Relationship Id="rId5" Type="http://schemas.openxmlformats.org/officeDocument/2006/relationships/oleObject" Target="../embeddings/oleObject5.bin"/><Relationship Id="rId10" Type="http://schemas.openxmlformats.org/officeDocument/2006/relationships/image" Target="../media/image14.png"/><Relationship Id="rId4" Type="http://schemas.openxmlformats.org/officeDocument/2006/relationships/notesSlide" Target="../notesSlides/notesSlide6.xml"/><Relationship Id="rId9" Type="http://schemas.openxmlformats.org/officeDocument/2006/relationships/image" Target="../media/image10.png"/><Relationship Id="rId14" Type="http://schemas.openxmlformats.org/officeDocument/2006/relationships/image" Target="../media/image27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7.emf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oleObject" Target="../embeddings/oleObject6.bin"/><Relationship Id="rId5" Type="http://schemas.openxmlformats.org/officeDocument/2006/relationships/image" Target="../media/image16.emf"/><Relationship Id="rId10" Type="http://schemas.openxmlformats.org/officeDocument/2006/relationships/image" Target="../media/image15.png"/><Relationship Id="rId4" Type="http://schemas.openxmlformats.org/officeDocument/2006/relationships/oleObject" Target="../embeddings/oleObject5.bin"/><Relationship Id="rId9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7.emf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oleObject" Target="../embeddings/oleObject6.bin"/><Relationship Id="rId5" Type="http://schemas.openxmlformats.org/officeDocument/2006/relationships/image" Target="../media/image16.emf"/><Relationship Id="rId10" Type="http://schemas.openxmlformats.org/officeDocument/2006/relationships/image" Target="../media/image15.png"/><Relationship Id="rId4" Type="http://schemas.openxmlformats.org/officeDocument/2006/relationships/oleObject" Target="../embeddings/oleObject5.bin"/><Relationship Id="rId9" Type="http://schemas.openxmlformats.org/officeDocument/2006/relationships/image" Target="../media/image14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6.emf"/><Relationship Id="rId7" Type="http://schemas.openxmlformats.org/officeDocument/2006/relationships/image" Target="../media/image14.png"/><Relationship Id="rId2" Type="http://schemas.openxmlformats.org/officeDocument/2006/relationships/oleObject" Target="../embeddings/oleObject5.bin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11" Type="http://schemas.openxmlformats.org/officeDocument/2006/relationships/image" Target="../media/image31.png"/><Relationship Id="rId5" Type="http://schemas.openxmlformats.org/officeDocument/2006/relationships/image" Target="../media/image17.emf"/><Relationship Id="rId10" Type="http://schemas.openxmlformats.org/officeDocument/2006/relationships/image" Target="../media/image30.emf"/><Relationship Id="rId4" Type="http://schemas.openxmlformats.org/officeDocument/2006/relationships/oleObject" Target="../embeddings/oleObject6.bin"/><Relationship Id="rId9" Type="http://schemas.openxmlformats.org/officeDocument/2006/relationships/oleObject" Target="../embeddings/oleObject14.bin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27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7.emf"/><Relationship Id="rId12" Type="http://schemas.openxmlformats.org/officeDocument/2006/relationships/image" Target="../media/image26.emf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oleObject" Target="../embeddings/oleObject6.bin"/><Relationship Id="rId11" Type="http://schemas.openxmlformats.org/officeDocument/2006/relationships/oleObject" Target="../embeddings/oleObject13.bin"/><Relationship Id="rId5" Type="http://schemas.openxmlformats.org/officeDocument/2006/relationships/image" Target="../media/image16.emf"/><Relationship Id="rId10" Type="http://schemas.openxmlformats.org/officeDocument/2006/relationships/image" Target="../media/image15.png"/><Relationship Id="rId4" Type="http://schemas.openxmlformats.org/officeDocument/2006/relationships/oleObject" Target="../embeddings/oleObject5.bin"/><Relationship Id="rId9" Type="http://schemas.openxmlformats.org/officeDocument/2006/relationships/image" Target="../media/image14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emf"/><Relationship Id="rId13" Type="http://schemas.openxmlformats.org/officeDocument/2006/relationships/image" Target="../media/image26.emf"/><Relationship Id="rId3" Type="http://schemas.openxmlformats.org/officeDocument/2006/relationships/slideLayout" Target="../slideLayouts/slideLayout2.xml"/><Relationship Id="rId7" Type="http://schemas.openxmlformats.org/officeDocument/2006/relationships/oleObject" Target="../embeddings/oleObject6.bin"/><Relationship Id="rId12" Type="http://schemas.openxmlformats.org/officeDocument/2006/relationships/oleObject" Target="../embeddings/oleObject13.bin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image" Target="../media/image16.emf"/><Relationship Id="rId11" Type="http://schemas.openxmlformats.org/officeDocument/2006/relationships/image" Target="../media/image15.png"/><Relationship Id="rId5" Type="http://schemas.openxmlformats.org/officeDocument/2006/relationships/oleObject" Target="../embeddings/oleObject5.bin"/><Relationship Id="rId10" Type="http://schemas.openxmlformats.org/officeDocument/2006/relationships/image" Target="../media/image14.png"/><Relationship Id="rId4" Type="http://schemas.openxmlformats.org/officeDocument/2006/relationships/notesSlide" Target="../notesSlides/notesSlide7.xml"/><Relationship Id="rId9" Type="http://schemas.openxmlformats.org/officeDocument/2006/relationships/image" Target="../media/image10.png"/><Relationship Id="rId14" Type="http://schemas.openxmlformats.org/officeDocument/2006/relationships/image" Target="../media/image27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33.emf"/><Relationship Id="rId3" Type="http://schemas.openxmlformats.org/officeDocument/2006/relationships/oleObject" Target="../embeddings/oleObject5.bin"/><Relationship Id="rId7" Type="http://schemas.openxmlformats.org/officeDocument/2006/relationships/image" Target="../media/image10.png"/><Relationship Id="rId12" Type="http://schemas.openxmlformats.org/officeDocument/2006/relationships/oleObject" Target="../embeddings/oleObject16.bin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emf"/><Relationship Id="rId11" Type="http://schemas.openxmlformats.org/officeDocument/2006/relationships/image" Target="../media/image32.emf"/><Relationship Id="rId5" Type="http://schemas.openxmlformats.org/officeDocument/2006/relationships/oleObject" Target="../embeddings/oleObject6.bin"/><Relationship Id="rId15" Type="http://schemas.openxmlformats.org/officeDocument/2006/relationships/image" Target="../media/image34.emf"/><Relationship Id="rId10" Type="http://schemas.openxmlformats.org/officeDocument/2006/relationships/oleObject" Target="../embeddings/oleObject15.bin"/><Relationship Id="rId4" Type="http://schemas.openxmlformats.org/officeDocument/2006/relationships/image" Target="../media/image16.emf"/><Relationship Id="rId9" Type="http://schemas.openxmlformats.org/officeDocument/2006/relationships/image" Target="../media/image15.png"/><Relationship Id="rId14" Type="http://schemas.openxmlformats.org/officeDocument/2006/relationships/oleObject" Target="../embeddings/oleObject17.bin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6.emf"/><Relationship Id="rId7" Type="http://schemas.openxmlformats.org/officeDocument/2006/relationships/image" Target="../media/image14.png"/><Relationship Id="rId12" Type="http://schemas.openxmlformats.org/officeDocument/2006/relationships/image" Target="../media/image35.emf"/><Relationship Id="rId2" Type="http://schemas.openxmlformats.org/officeDocument/2006/relationships/oleObject" Target="../embeddings/oleObject5.bin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11" Type="http://schemas.openxmlformats.org/officeDocument/2006/relationships/oleObject" Target="../embeddings/oleObject18.bin"/><Relationship Id="rId5" Type="http://schemas.openxmlformats.org/officeDocument/2006/relationships/image" Target="../media/image17.emf"/><Relationship Id="rId10" Type="http://schemas.openxmlformats.org/officeDocument/2006/relationships/image" Target="../media/image32.emf"/><Relationship Id="rId4" Type="http://schemas.openxmlformats.org/officeDocument/2006/relationships/oleObject" Target="../embeddings/oleObject6.bin"/><Relationship Id="rId9" Type="http://schemas.openxmlformats.org/officeDocument/2006/relationships/oleObject" Target="../embeddings/oleObject15.bin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16.emf"/><Relationship Id="rId7" Type="http://schemas.openxmlformats.org/officeDocument/2006/relationships/image" Target="../media/image36.png"/><Relationship Id="rId2" Type="http://schemas.openxmlformats.org/officeDocument/2006/relationships/oleObject" Target="../embeddings/oleObject5.bin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0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oleObject" Target="../embeddings/oleObject4.bin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w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0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0.bin"/><Relationship Id="rId13" Type="http://schemas.openxmlformats.org/officeDocument/2006/relationships/oleObject" Target="../embeddings/oleObject22.bin"/><Relationship Id="rId3" Type="http://schemas.openxmlformats.org/officeDocument/2006/relationships/oleObject" Target="../embeddings/oleObject5.bin"/><Relationship Id="rId7" Type="http://schemas.openxmlformats.org/officeDocument/2006/relationships/image" Target="../media/image10.png"/><Relationship Id="rId12" Type="http://schemas.openxmlformats.org/officeDocument/2006/relationships/image" Target="../media/image1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emf"/><Relationship Id="rId11" Type="http://schemas.openxmlformats.org/officeDocument/2006/relationships/image" Target="../media/image41.emf"/><Relationship Id="rId5" Type="http://schemas.openxmlformats.org/officeDocument/2006/relationships/oleObject" Target="../embeddings/oleObject19.bin"/><Relationship Id="rId15" Type="http://schemas.openxmlformats.org/officeDocument/2006/relationships/image" Target="../media/image15.png"/><Relationship Id="rId10" Type="http://schemas.openxmlformats.org/officeDocument/2006/relationships/oleObject" Target="../embeddings/oleObject21.bin"/><Relationship Id="rId4" Type="http://schemas.openxmlformats.org/officeDocument/2006/relationships/image" Target="../media/image16.emf"/><Relationship Id="rId9" Type="http://schemas.openxmlformats.org/officeDocument/2006/relationships/image" Target="../media/image40.emf"/><Relationship Id="rId14" Type="http://schemas.openxmlformats.org/officeDocument/2006/relationships/image" Target="../media/image42.emf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emf"/><Relationship Id="rId13" Type="http://schemas.openxmlformats.org/officeDocument/2006/relationships/oleObject" Target="../embeddings/oleObject23.bin"/><Relationship Id="rId18" Type="http://schemas.openxmlformats.org/officeDocument/2006/relationships/image" Target="../media/image46.png"/><Relationship Id="rId3" Type="http://schemas.openxmlformats.org/officeDocument/2006/relationships/image" Target="../media/image16.emf"/><Relationship Id="rId7" Type="http://schemas.openxmlformats.org/officeDocument/2006/relationships/oleObject" Target="../embeddings/oleObject20.bin"/><Relationship Id="rId12" Type="http://schemas.openxmlformats.org/officeDocument/2006/relationships/image" Target="../media/image15.png"/><Relationship Id="rId17" Type="http://schemas.openxmlformats.org/officeDocument/2006/relationships/image" Target="../media/image45.png"/><Relationship Id="rId2" Type="http://schemas.openxmlformats.org/officeDocument/2006/relationships/oleObject" Target="../embeddings/oleObject5.bin"/><Relationship Id="rId16" Type="http://schemas.openxmlformats.org/officeDocument/2006/relationships/image" Target="../media/image44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11" Type="http://schemas.openxmlformats.org/officeDocument/2006/relationships/image" Target="../media/image14.png"/><Relationship Id="rId5" Type="http://schemas.openxmlformats.org/officeDocument/2006/relationships/image" Target="../media/image39.emf"/><Relationship Id="rId15" Type="http://schemas.openxmlformats.org/officeDocument/2006/relationships/oleObject" Target="../embeddings/oleObject24.bin"/><Relationship Id="rId10" Type="http://schemas.openxmlformats.org/officeDocument/2006/relationships/image" Target="../media/image41.emf"/><Relationship Id="rId4" Type="http://schemas.openxmlformats.org/officeDocument/2006/relationships/oleObject" Target="../embeddings/oleObject19.bin"/><Relationship Id="rId9" Type="http://schemas.openxmlformats.org/officeDocument/2006/relationships/oleObject" Target="../embeddings/oleObject21.bin"/><Relationship Id="rId14" Type="http://schemas.openxmlformats.org/officeDocument/2006/relationships/image" Target="../media/image43.emf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48.emf"/><Relationship Id="rId3" Type="http://schemas.openxmlformats.org/officeDocument/2006/relationships/oleObject" Target="../embeddings/oleObject5.bin"/><Relationship Id="rId7" Type="http://schemas.openxmlformats.org/officeDocument/2006/relationships/image" Target="../media/image10.png"/><Relationship Id="rId12" Type="http://schemas.openxmlformats.org/officeDocument/2006/relationships/oleObject" Target="../embeddings/oleObject26.bin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emf"/><Relationship Id="rId11" Type="http://schemas.openxmlformats.org/officeDocument/2006/relationships/image" Target="../media/image47.emf"/><Relationship Id="rId5" Type="http://schemas.openxmlformats.org/officeDocument/2006/relationships/oleObject" Target="../embeddings/oleObject19.bin"/><Relationship Id="rId10" Type="http://schemas.openxmlformats.org/officeDocument/2006/relationships/oleObject" Target="../embeddings/oleObject25.bin"/><Relationship Id="rId4" Type="http://schemas.openxmlformats.org/officeDocument/2006/relationships/image" Target="../media/image16.emf"/><Relationship Id="rId9" Type="http://schemas.openxmlformats.org/officeDocument/2006/relationships/image" Target="../media/image15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emf"/><Relationship Id="rId3" Type="http://schemas.openxmlformats.org/officeDocument/2006/relationships/image" Target="../media/image16.emf"/><Relationship Id="rId7" Type="http://schemas.openxmlformats.org/officeDocument/2006/relationships/oleObject" Target="../embeddings/oleObject20.bin"/><Relationship Id="rId12" Type="http://schemas.openxmlformats.org/officeDocument/2006/relationships/image" Target="../media/image49.emf"/><Relationship Id="rId2" Type="http://schemas.openxmlformats.org/officeDocument/2006/relationships/oleObject" Target="../embeddings/oleObject5.bin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11" Type="http://schemas.openxmlformats.org/officeDocument/2006/relationships/oleObject" Target="../embeddings/oleObject27.bin"/><Relationship Id="rId5" Type="http://schemas.openxmlformats.org/officeDocument/2006/relationships/image" Target="../media/image39.emf"/><Relationship Id="rId10" Type="http://schemas.openxmlformats.org/officeDocument/2006/relationships/image" Target="../media/image15.png"/><Relationship Id="rId4" Type="http://schemas.openxmlformats.org/officeDocument/2006/relationships/oleObject" Target="../embeddings/oleObject19.bin"/><Relationship Id="rId9" Type="http://schemas.openxmlformats.org/officeDocument/2006/relationships/image" Target="../media/image14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8.bin"/><Relationship Id="rId3" Type="http://schemas.openxmlformats.org/officeDocument/2006/relationships/image" Target="../media/image16.emf"/><Relationship Id="rId7" Type="http://schemas.openxmlformats.org/officeDocument/2006/relationships/image" Target="../media/image15.png"/><Relationship Id="rId2" Type="http://schemas.openxmlformats.org/officeDocument/2006/relationships/oleObject" Target="../embeddings/oleObject5.bin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0.png"/><Relationship Id="rId4" Type="http://schemas.openxmlformats.org/officeDocument/2006/relationships/image" Target="../media/image50.png"/><Relationship Id="rId9" Type="http://schemas.openxmlformats.org/officeDocument/2006/relationships/image" Target="../media/image51.emf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8.bin"/><Relationship Id="rId3" Type="http://schemas.openxmlformats.org/officeDocument/2006/relationships/image" Target="../media/image16.emf"/><Relationship Id="rId7" Type="http://schemas.openxmlformats.org/officeDocument/2006/relationships/image" Target="../media/image15.png"/><Relationship Id="rId2" Type="http://schemas.openxmlformats.org/officeDocument/2006/relationships/oleObject" Target="../embeddings/oleObject5.bin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0.png"/><Relationship Id="rId4" Type="http://schemas.openxmlformats.org/officeDocument/2006/relationships/image" Target="../media/image52.png"/><Relationship Id="rId9" Type="http://schemas.openxmlformats.org/officeDocument/2006/relationships/image" Target="../media/image51.emf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53.png"/><Relationship Id="rId3" Type="http://schemas.openxmlformats.org/officeDocument/2006/relationships/image" Target="../media/image16.emf"/><Relationship Id="rId7" Type="http://schemas.openxmlformats.org/officeDocument/2006/relationships/image" Target="../media/image14.png"/><Relationship Id="rId12" Type="http://schemas.openxmlformats.org/officeDocument/2006/relationships/image" Target="../media/image33.emf"/><Relationship Id="rId2" Type="http://schemas.openxmlformats.org/officeDocument/2006/relationships/oleObject" Target="../embeddings/oleObject5.bin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11" Type="http://schemas.openxmlformats.org/officeDocument/2006/relationships/oleObject" Target="../embeddings/oleObject16.bin"/><Relationship Id="rId5" Type="http://schemas.openxmlformats.org/officeDocument/2006/relationships/image" Target="../media/image17.emf"/><Relationship Id="rId10" Type="http://schemas.openxmlformats.org/officeDocument/2006/relationships/image" Target="../media/image32.emf"/><Relationship Id="rId4" Type="http://schemas.openxmlformats.org/officeDocument/2006/relationships/oleObject" Target="../embeddings/oleObject6.bin"/><Relationship Id="rId9" Type="http://schemas.openxmlformats.org/officeDocument/2006/relationships/oleObject" Target="../embeddings/oleObject15.bin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16.emf"/><Relationship Id="rId7" Type="http://schemas.openxmlformats.org/officeDocument/2006/relationships/image" Target="../media/image36.png"/><Relationship Id="rId2" Type="http://schemas.openxmlformats.org/officeDocument/2006/relationships/oleObject" Target="../embeddings/oleObject5.bin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0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oleObject" Target="../embeddings/oleObject4.bin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wmf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0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emf"/><Relationship Id="rId13" Type="http://schemas.openxmlformats.org/officeDocument/2006/relationships/image" Target="../media/image14.png"/><Relationship Id="rId3" Type="http://schemas.openxmlformats.org/officeDocument/2006/relationships/image" Target="../media/image16.emf"/><Relationship Id="rId7" Type="http://schemas.openxmlformats.org/officeDocument/2006/relationships/oleObject" Target="../embeddings/oleObject30.bin"/><Relationship Id="rId12" Type="http://schemas.openxmlformats.org/officeDocument/2006/relationships/image" Target="../media/image58.emf"/><Relationship Id="rId2" Type="http://schemas.openxmlformats.org/officeDocument/2006/relationships/oleObject" Target="../embeddings/oleObject5.bin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11" Type="http://schemas.openxmlformats.org/officeDocument/2006/relationships/oleObject" Target="../embeddings/oleObject32.bin"/><Relationship Id="rId5" Type="http://schemas.openxmlformats.org/officeDocument/2006/relationships/image" Target="../media/image55.emf"/><Relationship Id="rId10" Type="http://schemas.openxmlformats.org/officeDocument/2006/relationships/image" Target="../media/image57.emf"/><Relationship Id="rId4" Type="http://schemas.openxmlformats.org/officeDocument/2006/relationships/oleObject" Target="../embeddings/oleObject29.bin"/><Relationship Id="rId9" Type="http://schemas.openxmlformats.org/officeDocument/2006/relationships/oleObject" Target="../embeddings/oleObject31.bin"/><Relationship Id="rId14" Type="http://schemas.openxmlformats.org/officeDocument/2006/relationships/image" Target="../media/image15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emf"/><Relationship Id="rId13" Type="http://schemas.openxmlformats.org/officeDocument/2006/relationships/image" Target="../media/image59.emf"/><Relationship Id="rId3" Type="http://schemas.openxmlformats.org/officeDocument/2006/relationships/image" Target="../media/image16.emf"/><Relationship Id="rId7" Type="http://schemas.openxmlformats.org/officeDocument/2006/relationships/oleObject" Target="../embeddings/oleObject30.bin"/><Relationship Id="rId12" Type="http://schemas.openxmlformats.org/officeDocument/2006/relationships/oleObject" Target="../embeddings/oleObject33.bin"/><Relationship Id="rId2" Type="http://schemas.openxmlformats.org/officeDocument/2006/relationships/oleObject" Target="../embeddings/oleObject5.bin"/><Relationship Id="rId16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11" Type="http://schemas.openxmlformats.org/officeDocument/2006/relationships/image" Target="../media/image14.png"/><Relationship Id="rId5" Type="http://schemas.openxmlformats.org/officeDocument/2006/relationships/image" Target="../media/image55.emf"/><Relationship Id="rId15" Type="http://schemas.openxmlformats.org/officeDocument/2006/relationships/image" Target="../media/image60.emf"/><Relationship Id="rId10" Type="http://schemas.openxmlformats.org/officeDocument/2006/relationships/image" Target="../media/image58.emf"/><Relationship Id="rId4" Type="http://schemas.openxmlformats.org/officeDocument/2006/relationships/oleObject" Target="../embeddings/oleObject29.bin"/><Relationship Id="rId9" Type="http://schemas.openxmlformats.org/officeDocument/2006/relationships/oleObject" Target="../embeddings/oleObject32.bin"/><Relationship Id="rId14" Type="http://schemas.openxmlformats.org/officeDocument/2006/relationships/oleObject" Target="../embeddings/oleObject34.bin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emf"/><Relationship Id="rId13" Type="http://schemas.openxmlformats.org/officeDocument/2006/relationships/image" Target="../media/image60.emf"/><Relationship Id="rId3" Type="http://schemas.openxmlformats.org/officeDocument/2006/relationships/image" Target="../media/image16.emf"/><Relationship Id="rId7" Type="http://schemas.openxmlformats.org/officeDocument/2006/relationships/oleObject" Target="../embeddings/oleObject30.bin"/><Relationship Id="rId12" Type="http://schemas.openxmlformats.org/officeDocument/2006/relationships/oleObject" Target="../embeddings/oleObject34.bin"/><Relationship Id="rId2" Type="http://schemas.openxmlformats.org/officeDocument/2006/relationships/oleObject" Target="../embeddings/oleObject5.bin"/><Relationship Id="rId16" Type="http://schemas.openxmlformats.org/officeDocument/2006/relationships/image" Target="../media/image61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11" Type="http://schemas.openxmlformats.org/officeDocument/2006/relationships/image" Target="../media/image14.png"/><Relationship Id="rId5" Type="http://schemas.openxmlformats.org/officeDocument/2006/relationships/image" Target="../media/image55.emf"/><Relationship Id="rId15" Type="http://schemas.openxmlformats.org/officeDocument/2006/relationships/oleObject" Target="../embeddings/oleObject35.bin"/><Relationship Id="rId10" Type="http://schemas.openxmlformats.org/officeDocument/2006/relationships/image" Target="../media/image58.emf"/><Relationship Id="rId4" Type="http://schemas.openxmlformats.org/officeDocument/2006/relationships/oleObject" Target="../embeddings/oleObject29.bin"/><Relationship Id="rId9" Type="http://schemas.openxmlformats.org/officeDocument/2006/relationships/oleObject" Target="../embeddings/oleObject32.bin"/><Relationship Id="rId14" Type="http://schemas.openxmlformats.org/officeDocument/2006/relationships/image" Target="../media/image15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4.bin"/><Relationship Id="rId3" Type="http://schemas.openxmlformats.org/officeDocument/2006/relationships/image" Target="../media/image16.emf"/><Relationship Id="rId7" Type="http://schemas.openxmlformats.org/officeDocument/2006/relationships/image" Target="../media/image14.png"/><Relationship Id="rId12" Type="http://schemas.openxmlformats.org/officeDocument/2006/relationships/image" Target="../media/image62.emf"/><Relationship Id="rId2" Type="http://schemas.openxmlformats.org/officeDocument/2006/relationships/oleObject" Target="../embeddings/oleObject5.bin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11" Type="http://schemas.openxmlformats.org/officeDocument/2006/relationships/oleObject" Target="../embeddings/oleObject36.bin"/><Relationship Id="rId5" Type="http://schemas.openxmlformats.org/officeDocument/2006/relationships/image" Target="../media/image55.emf"/><Relationship Id="rId10" Type="http://schemas.openxmlformats.org/officeDocument/2006/relationships/image" Target="../media/image15.png"/><Relationship Id="rId4" Type="http://schemas.openxmlformats.org/officeDocument/2006/relationships/oleObject" Target="../embeddings/oleObject29.bin"/><Relationship Id="rId9" Type="http://schemas.openxmlformats.org/officeDocument/2006/relationships/image" Target="../media/image60.emf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6.emf"/><Relationship Id="rId7" Type="http://schemas.openxmlformats.org/officeDocument/2006/relationships/image" Target="../media/image14.png"/><Relationship Id="rId12" Type="http://schemas.openxmlformats.org/officeDocument/2006/relationships/image" Target="../media/image64.emf"/><Relationship Id="rId2" Type="http://schemas.openxmlformats.org/officeDocument/2006/relationships/oleObject" Target="../embeddings/oleObject5.bin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11" Type="http://schemas.openxmlformats.org/officeDocument/2006/relationships/oleObject" Target="../embeddings/oleObject38.bin"/><Relationship Id="rId5" Type="http://schemas.openxmlformats.org/officeDocument/2006/relationships/image" Target="../media/image55.emf"/><Relationship Id="rId10" Type="http://schemas.openxmlformats.org/officeDocument/2006/relationships/image" Target="../media/image63.emf"/><Relationship Id="rId4" Type="http://schemas.openxmlformats.org/officeDocument/2006/relationships/oleObject" Target="../embeddings/oleObject29.bin"/><Relationship Id="rId9" Type="http://schemas.openxmlformats.org/officeDocument/2006/relationships/oleObject" Target="../embeddings/oleObject37.bin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6.emf"/><Relationship Id="rId7" Type="http://schemas.openxmlformats.org/officeDocument/2006/relationships/image" Target="../media/image14.png"/><Relationship Id="rId12" Type="http://schemas.openxmlformats.org/officeDocument/2006/relationships/image" Target="../media/image65.emf"/><Relationship Id="rId2" Type="http://schemas.openxmlformats.org/officeDocument/2006/relationships/oleObject" Target="../embeddings/oleObject5.bin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11" Type="http://schemas.openxmlformats.org/officeDocument/2006/relationships/oleObject" Target="../embeddings/oleObject39.bin"/><Relationship Id="rId5" Type="http://schemas.openxmlformats.org/officeDocument/2006/relationships/image" Target="../media/image55.emf"/><Relationship Id="rId10" Type="http://schemas.openxmlformats.org/officeDocument/2006/relationships/image" Target="../media/image63.emf"/><Relationship Id="rId4" Type="http://schemas.openxmlformats.org/officeDocument/2006/relationships/oleObject" Target="../embeddings/oleObject29.bin"/><Relationship Id="rId9" Type="http://schemas.openxmlformats.org/officeDocument/2006/relationships/oleObject" Target="../embeddings/oleObject37.bin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oleObject" Target="../embeddings/oleObject42.bin"/><Relationship Id="rId18" Type="http://schemas.openxmlformats.org/officeDocument/2006/relationships/image" Target="../media/image70.emf"/><Relationship Id="rId3" Type="http://schemas.openxmlformats.org/officeDocument/2006/relationships/image" Target="../media/image16.emf"/><Relationship Id="rId7" Type="http://schemas.openxmlformats.org/officeDocument/2006/relationships/image" Target="../media/image14.png"/><Relationship Id="rId12" Type="http://schemas.openxmlformats.org/officeDocument/2006/relationships/image" Target="../media/image67.emf"/><Relationship Id="rId17" Type="http://schemas.openxmlformats.org/officeDocument/2006/relationships/oleObject" Target="../embeddings/oleObject44.bin"/><Relationship Id="rId2" Type="http://schemas.openxmlformats.org/officeDocument/2006/relationships/oleObject" Target="../embeddings/oleObject5.bin"/><Relationship Id="rId16" Type="http://schemas.openxmlformats.org/officeDocument/2006/relationships/image" Target="../media/image69.emf"/><Relationship Id="rId20" Type="http://schemas.openxmlformats.org/officeDocument/2006/relationships/image" Target="../media/image71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11" Type="http://schemas.openxmlformats.org/officeDocument/2006/relationships/oleObject" Target="../embeddings/oleObject41.bin"/><Relationship Id="rId5" Type="http://schemas.openxmlformats.org/officeDocument/2006/relationships/image" Target="../media/image55.emf"/><Relationship Id="rId15" Type="http://schemas.openxmlformats.org/officeDocument/2006/relationships/oleObject" Target="../embeddings/oleObject43.bin"/><Relationship Id="rId10" Type="http://schemas.openxmlformats.org/officeDocument/2006/relationships/image" Target="../media/image66.emf"/><Relationship Id="rId19" Type="http://schemas.openxmlformats.org/officeDocument/2006/relationships/oleObject" Target="../embeddings/oleObject45.bin"/><Relationship Id="rId4" Type="http://schemas.openxmlformats.org/officeDocument/2006/relationships/oleObject" Target="../embeddings/oleObject29.bin"/><Relationship Id="rId9" Type="http://schemas.openxmlformats.org/officeDocument/2006/relationships/oleObject" Target="../embeddings/oleObject40.bin"/><Relationship Id="rId14" Type="http://schemas.openxmlformats.org/officeDocument/2006/relationships/image" Target="../media/image68.emf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emf"/><Relationship Id="rId3" Type="http://schemas.openxmlformats.org/officeDocument/2006/relationships/image" Target="../media/image16.emf"/><Relationship Id="rId7" Type="http://schemas.openxmlformats.org/officeDocument/2006/relationships/oleObject" Target="../embeddings/oleObject45.bin"/><Relationship Id="rId12" Type="http://schemas.openxmlformats.org/officeDocument/2006/relationships/image" Target="../media/image15.png"/><Relationship Id="rId2" Type="http://schemas.openxmlformats.org/officeDocument/2006/relationships/oleObject" Target="../embeddings/oleObject5.bin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11" Type="http://schemas.openxmlformats.org/officeDocument/2006/relationships/image" Target="../media/image14.png"/><Relationship Id="rId5" Type="http://schemas.openxmlformats.org/officeDocument/2006/relationships/image" Target="../media/image55.emf"/><Relationship Id="rId10" Type="http://schemas.openxmlformats.org/officeDocument/2006/relationships/image" Target="../media/image72.emf"/><Relationship Id="rId4" Type="http://schemas.openxmlformats.org/officeDocument/2006/relationships/oleObject" Target="../embeddings/oleObject29.bin"/><Relationship Id="rId9" Type="http://schemas.openxmlformats.org/officeDocument/2006/relationships/oleObject" Target="../embeddings/oleObject46.bin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53.png"/><Relationship Id="rId3" Type="http://schemas.openxmlformats.org/officeDocument/2006/relationships/image" Target="../media/image16.emf"/><Relationship Id="rId7" Type="http://schemas.openxmlformats.org/officeDocument/2006/relationships/image" Target="../media/image14.png"/><Relationship Id="rId12" Type="http://schemas.openxmlformats.org/officeDocument/2006/relationships/image" Target="../media/image33.emf"/><Relationship Id="rId2" Type="http://schemas.openxmlformats.org/officeDocument/2006/relationships/oleObject" Target="../embeddings/oleObject5.bin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11" Type="http://schemas.openxmlformats.org/officeDocument/2006/relationships/oleObject" Target="../embeddings/oleObject16.bin"/><Relationship Id="rId5" Type="http://schemas.openxmlformats.org/officeDocument/2006/relationships/image" Target="../media/image17.emf"/><Relationship Id="rId10" Type="http://schemas.openxmlformats.org/officeDocument/2006/relationships/image" Target="../media/image32.emf"/><Relationship Id="rId4" Type="http://schemas.openxmlformats.org/officeDocument/2006/relationships/oleObject" Target="../embeddings/oleObject6.bin"/><Relationship Id="rId9" Type="http://schemas.openxmlformats.org/officeDocument/2006/relationships/oleObject" Target="../embeddings/oleObject15.bin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16.emf"/><Relationship Id="rId7" Type="http://schemas.openxmlformats.org/officeDocument/2006/relationships/image" Target="../media/image36.png"/><Relationship Id="rId2" Type="http://schemas.openxmlformats.org/officeDocument/2006/relationships/oleObject" Target="../embeddings/oleObject5.bin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0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oleObject" Target="../embeddings/oleObject4.bin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47.bin"/><Relationship Id="rId3" Type="http://schemas.openxmlformats.org/officeDocument/2006/relationships/oleObject" Target="../embeddings/oleObject5.bin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6.emf"/><Relationship Id="rId9" Type="http://schemas.openxmlformats.org/officeDocument/2006/relationships/image" Target="../media/image73.emf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8.bin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4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그림 8">
            <a:extLst>
              <a:ext uri="{FF2B5EF4-FFF2-40B4-BE49-F238E27FC236}">
                <a16:creationId xmlns:a16="http://schemas.microsoft.com/office/drawing/2014/main" id="{2E8A3C08-0355-5301-BD07-42B612F1D68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8289792" y="1379182"/>
            <a:ext cx="3277851" cy="4929161"/>
          </a:xfrm>
          <a:prstGeom prst="rect">
            <a:avLst/>
          </a:prstGeom>
        </p:spPr>
      </p:pic>
      <p:pic>
        <p:nvPicPr>
          <p:cNvPr id="11" name="그림 10">
            <a:extLst>
              <a:ext uri="{FF2B5EF4-FFF2-40B4-BE49-F238E27FC236}">
                <a16:creationId xmlns:a16="http://schemas.microsoft.com/office/drawing/2014/main" id="{366639E0-946D-7768-3FAE-D21838D5125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4357" y="1110423"/>
            <a:ext cx="3429242" cy="5265466"/>
          </a:xfrm>
          <a:prstGeom prst="rect">
            <a:avLst/>
          </a:prstGeom>
        </p:spPr>
      </p:pic>
      <p:sp>
        <p:nvSpPr>
          <p:cNvPr id="2" name="사각형: 둥근 모서리 1">
            <a:extLst>
              <a:ext uri="{FF2B5EF4-FFF2-40B4-BE49-F238E27FC236}">
                <a16:creationId xmlns:a16="http://schemas.microsoft.com/office/drawing/2014/main" id="{8EF6FC99-385F-8C8E-8E47-027A2F652045}"/>
              </a:ext>
            </a:extLst>
          </p:cNvPr>
          <p:cNvSpPr/>
          <p:nvPr/>
        </p:nvSpPr>
        <p:spPr>
          <a:xfrm>
            <a:off x="3156544" y="5381763"/>
            <a:ext cx="5878911" cy="684192"/>
          </a:xfrm>
          <a:prstGeom prst="roundRect">
            <a:avLst/>
          </a:prstGeom>
          <a:solidFill>
            <a:schemeClr val="bg1">
              <a:alpha val="5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sz="3000" b="1" spc="-300" dirty="0">
                <a:solidFill>
                  <a:schemeClr val="accent5">
                    <a:lumMod val="75000"/>
                  </a:schemeClr>
                </a:solidFill>
              </a:rPr>
              <a:t>여름성경학교</a:t>
            </a:r>
            <a:r>
              <a:rPr lang="ko-KR" altLang="en-US" sz="3000" b="1" spc="-3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초등부</a:t>
            </a:r>
            <a:endParaRPr lang="ko-KR" altLang="en-US" sz="3000" dirty="0"/>
          </a:p>
        </p:txBody>
      </p:sp>
      <p:pic>
        <p:nvPicPr>
          <p:cNvPr id="4" name="그림 3">
            <a:extLst>
              <a:ext uri="{FF2B5EF4-FFF2-40B4-BE49-F238E27FC236}">
                <a16:creationId xmlns:a16="http://schemas.microsoft.com/office/drawing/2014/main" id="{206E8D82-8F19-9AFB-854F-7C5E5207399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6543" y="1439949"/>
            <a:ext cx="5878911" cy="3805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88759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D74EAE-2DA4-B03F-F347-1A48029C0A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3D7B6A32-4406-E538-E1B6-9C020CF16E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ko-KR" altLang="en-US"/>
          </a:p>
        </p:txBody>
      </p:sp>
      <p:pic>
        <p:nvPicPr>
          <p:cNvPr id="13" name="내용 개체 틀 12" descr="텍스트이(가) 표시된 사진&#10;&#10;자동 생성된 설명">
            <a:extLst>
              <a:ext uri="{FF2B5EF4-FFF2-40B4-BE49-F238E27FC236}">
                <a16:creationId xmlns:a16="http://schemas.microsoft.com/office/drawing/2014/main" id="{EBB725B6-8296-8CD5-6D94-D173A37D187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4961" y="3526607"/>
            <a:ext cx="6382078" cy="949374"/>
          </a:xfrm>
        </p:spPr>
      </p:pic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A4C1EB51-2431-5F53-D9C6-0E680DA2F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853C9-0B90-2143-8F05-8886A4A79C94}" type="slidenum">
              <a:rPr kumimoji="1" lang="ko-KR" altLang="en-US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kumimoji="1"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5" name="개체 4">
            <a:extLst>
              <a:ext uri="{FF2B5EF4-FFF2-40B4-BE49-F238E27FC236}">
                <a16:creationId xmlns:a16="http://schemas.microsoft.com/office/drawing/2014/main" id="{448A0775-F88F-6AB5-D9DB-D473C21A81A6}"/>
              </a:ext>
            </a:extLst>
          </p:cNvPr>
          <p:cNvGraphicFramePr>
            <a:graphicFrameLocks noChangeAspect="1"/>
          </p:cNvGraphicFramePr>
          <p:nvPr/>
        </p:nvGraphicFramePr>
        <p:xfrm>
          <a:off x="0" y="0"/>
          <a:ext cx="12225338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Image" r:id="rId4" imgW="16253640" imgH="9142560" progId="Photoshop.Image.7">
                  <p:embed/>
                </p:oleObj>
              </mc:Choice>
              <mc:Fallback>
                <p:oleObj name="Image" r:id="rId4" imgW="16253640" imgH="9142560" progId="Photoshop.Image.7">
                  <p:embed/>
                  <p:pic>
                    <p:nvPicPr>
                      <p:cNvPr id="5" name="개체 4">
                        <a:extLst>
                          <a:ext uri="{FF2B5EF4-FFF2-40B4-BE49-F238E27FC236}">
                            <a16:creationId xmlns:a16="http://schemas.microsoft.com/office/drawing/2014/main" id="{448A0775-F88F-6AB5-D9DB-D473C21A81A6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2225338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제목 1">
            <a:extLst>
              <a:ext uri="{FF2B5EF4-FFF2-40B4-BE49-F238E27FC236}">
                <a16:creationId xmlns:a16="http://schemas.microsoft.com/office/drawing/2014/main" id="{09B654BC-E0CA-D461-264E-DD7B1DF69503}"/>
              </a:ext>
            </a:extLst>
          </p:cNvPr>
          <p:cNvSpPr txBox="1">
            <a:spLocks/>
          </p:cNvSpPr>
          <p:nvPr/>
        </p:nvSpPr>
        <p:spPr>
          <a:xfrm>
            <a:off x="4796486" y="1214859"/>
            <a:ext cx="2672054" cy="5465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ko-KR" altLang="en-US" sz="2800" b="1" spc="-150" dirty="0">
                <a:solidFill>
                  <a:schemeClr val="accent4"/>
                </a:solidFill>
              </a:rPr>
              <a:t>주제말씀</a:t>
            </a:r>
          </a:p>
        </p:txBody>
      </p:sp>
      <p:sp>
        <p:nvSpPr>
          <p:cNvPr id="8" name="제목 1">
            <a:extLst>
              <a:ext uri="{FF2B5EF4-FFF2-40B4-BE49-F238E27FC236}">
                <a16:creationId xmlns:a16="http://schemas.microsoft.com/office/drawing/2014/main" id="{914DD6B2-A77E-B36E-4696-B5E4CAA4D39E}"/>
              </a:ext>
            </a:extLst>
          </p:cNvPr>
          <p:cNvSpPr txBox="1">
            <a:spLocks/>
          </p:cNvSpPr>
          <p:nvPr/>
        </p:nvSpPr>
        <p:spPr>
          <a:xfrm>
            <a:off x="3001677" y="2105778"/>
            <a:ext cx="6073314" cy="319311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</a:pPr>
            <a:r>
              <a:rPr lang="ko-KR" altLang="en-US" sz="3600" b="1" spc="-150" dirty="0">
                <a:solidFill>
                  <a:schemeClr val="bg1"/>
                </a:solidFill>
              </a:rPr>
              <a:t>내가 거기서 </a:t>
            </a:r>
            <a:endParaRPr lang="en-US" altLang="ko-KR" sz="3600" b="1" spc="-150" dirty="0">
              <a:solidFill>
                <a:schemeClr val="bg1"/>
              </a:solidFill>
            </a:endParaRPr>
          </a:p>
          <a:p>
            <a:pPr algn="ctr">
              <a:lnSpc>
                <a:spcPct val="120000"/>
              </a:lnSpc>
            </a:pPr>
            <a:r>
              <a:rPr lang="ko-KR" altLang="en-US" sz="3600" b="1" spc="-150" dirty="0">
                <a:solidFill>
                  <a:schemeClr val="bg1"/>
                </a:solidFill>
              </a:rPr>
              <a:t>이스라엘 자손을 </a:t>
            </a:r>
            <a:r>
              <a:rPr lang="ko-KR" altLang="en-US" sz="3600" b="1" spc="-150" dirty="0" err="1">
                <a:solidFill>
                  <a:schemeClr val="bg1"/>
                </a:solidFill>
              </a:rPr>
              <a:t>만나리니</a:t>
            </a:r>
            <a:r>
              <a:rPr lang="ko-KR" altLang="en-US" sz="3600" b="1" spc="-150" dirty="0">
                <a:solidFill>
                  <a:schemeClr val="bg1"/>
                </a:solidFill>
              </a:rPr>
              <a:t> </a:t>
            </a:r>
            <a:endParaRPr lang="en-US" altLang="ko-KR" sz="3600" b="1" spc="-150" dirty="0">
              <a:solidFill>
                <a:schemeClr val="bg1"/>
              </a:solidFill>
            </a:endParaRPr>
          </a:p>
          <a:p>
            <a:pPr algn="ctr">
              <a:lnSpc>
                <a:spcPct val="120000"/>
              </a:lnSpc>
            </a:pPr>
            <a:r>
              <a:rPr lang="ko-KR" altLang="en-US" sz="3600" b="1" spc="-150" dirty="0">
                <a:solidFill>
                  <a:schemeClr val="bg1"/>
                </a:solidFill>
              </a:rPr>
              <a:t>내 영광으로 말미암아 </a:t>
            </a:r>
            <a:endParaRPr lang="en-US" altLang="ko-KR" sz="3600" b="1" spc="-150" dirty="0">
              <a:solidFill>
                <a:schemeClr val="bg1"/>
              </a:solidFill>
            </a:endParaRPr>
          </a:p>
          <a:p>
            <a:pPr algn="ctr">
              <a:lnSpc>
                <a:spcPct val="120000"/>
              </a:lnSpc>
            </a:pPr>
            <a:r>
              <a:rPr lang="ko-KR" altLang="en-US" sz="3600" b="1" spc="-150" dirty="0" err="1">
                <a:solidFill>
                  <a:schemeClr val="bg1"/>
                </a:solidFill>
              </a:rPr>
              <a:t>회막이</a:t>
            </a:r>
            <a:r>
              <a:rPr lang="ko-KR" altLang="en-US" sz="3600" b="1" spc="-150" dirty="0">
                <a:solidFill>
                  <a:schemeClr val="bg1"/>
                </a:solidFill>
              </a:rPr>
              <a:t> 거룩하게 </a:t>
            </a:r>
            <a:r>
              <a:rPr lang="ko-KR" altLang="en-US" sz="3600" b="1" spc="-150" dirty="0" err="1">
                <a:solidFill>
                  <a:schemeClr val="bg1"/>
                </a:solidFill>
              </a:rPr>
              <a:t>될지라</a:t>
            </a:r>
            <a:endParaRPr lang="en-US" altLang="ko-KR" sz="3600" b="1" spc="-150" dirty="0">
              <a:solidFill>
                <a:schemeClr val="bg1"/>
              </a:solidFill>
            </a:endParaRPr>
          </a:p>
          <a:p>
            <a:pPr algn="ctr">
              <a:lnSpc>
                <a:spcPct val="120000"/>
              </a:lnSpc>
            </a:pPr>
            <a:r>
              <a:rPr lang="ko-KR" altLang="en-US" sz="2800" b="1" spc="-15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출애굽기 </a:t>
            </a:r>
            <a:r>
              <a:rPr lang="en-US" altLang="ko-KR" sz="2800" b="1" spc="-15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29</a:t>
            </a:r>
            <a:r>
              <a:rPr lang="ko-KR" altLang="en-US" sz="2800" b="1" spc="-15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장 </a:t>
            </a:r>
            <a:r>
              <a:rPr lang="en-US" altLang="ko-KR" sz="2800" b="1" spc="-15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43</a:t>
            </a:r>
            <a:r>
              <a:rPr lang="ko-KR" altLang="en-US" sz="2800" b="1" spc="-15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절</a:t>
            </a:r>
          </a:p>
        </p:txBody>
      </p:sp>
      <p:pic>
        <p:nvPicPr>
          <p:cNvPr id="10" name="그림 9">
            <a:extLst>
              <a:ext uri="{FF2B5EF4-FFF2-40B4-BE49-F238E27FC236}">
                <a16:creationId xmlns:a16="http://schemas.microsoft.com/office/drawing/2014/main" id="{135283B4-D500-7FA3-0367-2C3F2CD51E2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80469" y="1633521"/>
            <a:ext cx="2339391" cy="5281650"/>
          </a:xfrm>
          <a:prstGeom prst="rect">
            <a:avLst/>
          </a:prstGeom>
        </p:spPr>
      </p:pic>
      <p:pic>
        <p:nvPicPr>
          <p:cNvPr id="22" name="그림 21">
            <a:extLst>
              <a:ext uri="{FF2B5EF4-FFF2-40B4-BE49-F238E27FC236}">
                <a16:creationId xmlns:a16="http://schemas.microsoft.com/office/drawing/2014/main" id="{C3E19600-DFF5-6FE8-02C3-6B9EF7E658A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9875" y="1690692"/>
            <a:ext cx="1978371" cy="5224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1982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FA8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개체 5">
            <a:extLst>
              <a:ext uri="{FF2B5EF4-FFF2-40B4-BE49-F238E27FC236}">
                <a16:creationId xmlns:a16="http://schemas.microsoft.com/office/drawing/2014/main" id="{CC1F2998-D3CF-ABBB-0E73-698B6AB7B056}"/>
              </a:ext>
            </a:extLst>
          </p:cNvPr>
          <p:cNvGraphicFramePr>
            <a:graphicFrameLocks noChangeAspect="1"/>
          </p:cNvGraphicFramePr>
          <p:nvPr/>
        </p:nvGraphicFramePr>
        <p:xfrm>
          <a:off x="-1" y="0"/>
          <a:ext cx="12217453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9201975" imgH="10773140" progId="">
                  <p:embed/>
                </p:oleObj>
              </mc:Choice>
              <mc:Fallback>
                <p:oleObj r:id="rId2" imgW="19201975" imgH="10773140" progId="">
                  <p:embed/>
                  <p:pic>
                    <p:nvPicPr>
                      <p:cNvPr id="6" name="개체 5">
                        <a:extLst>
                          <a:ext uri="{FF2B5EF4-FFF2-40B4-BE49-F238E27FC236}">
                            <a16:creationId xmlns:a16="http://schemas.microsoft.com/office/drawing/2014/main" id="{CC1F2998-D3CF-ABBB-0E73-698B6AB7B056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-1" y="0"/>
                        <a:ext cx="12217453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4" name="그림 3">
            <a:extLst>
              <a:ext uri="{FF2B5EF4-FFF2-40B4-BE49-F238E27FC236}">
                <a16:creationId xmlns:a16="http://schemas.microsoft.com/office/drawing/2014/main" id="{CC5EC899-47CE-5209-7E3F-6587C6D5366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1889" y="223179"/>
            <a:ext cx="1587582" cy="904922"/>
          </a:xfrm>
          <a:prstGeom prst="rect">
            <a:avLst/>
          </a:prstGeom>
        </p:spPr>
      </p:pic>
      <p:sp>
        <p:nvSpPr>
          <p:cNvPr id="7" name="제목 1">
            <a:extLst>
              <a:ext uri="{FF2B5EF4-FFF2-40B4-BE49-F238E27FC236}">
                <a16:creationId xmlns:a16="http://schemas.microsoft.com/office/drawing/2014/main" id="{2401FDC3-EA7B-809A-BCF6-61657386E24E}"/>
              </a:ext>
            </a:extLst>
          </p:cNvPr>
          <p:cNvSpPr txBox="1">
            <a:spLocks/>
          </p:cNvSpPr>
          <p:nvPr/>
        </p:nvSpPr>
        <p:spPr>
          <a:xfrm>
            <a:off x="999990" y="3934908"/>
            <a:ext cx="2672054" cy="5465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ko-KR" sz="2800" b="1" spc="-300" dirty="0"/>
              <a:t>1.</a:t>
            </a:r>
            <a:r>
              <a:rPr lang="ko-KR" altLang="en-US" sz="2800" b="1" spc="-300" dirty="0"/>
              <a:t>성막을 향해요</a:t>
            </a:r>
          </a:p>
        </p:txBody>
      </p:sp>
      <p:sp>
        <p:nvSpPr>
          <p:cNvPr id="8" name="제목 1">
            <a:extLst>
              <a:ext uri="{FF2B5EF4-FFF2-40B4-BE49-F238E27FC236}">
                <a16:creationId xmlns:a16="http://schemas.microsoft.com/office/drawing/2014/main" id="{85644C73-D2DA-2CD9-2C7E-990542158A8D}"/>
              </a:ext>
            </a:extLst>
          </p:cNvPr>
          <p:cNvSpPr txBox="1">
            <a:spLocks/>
          </p:cNvSpPr>
          <p:nvPr/>
        </p:nvSpPr>
        <p:spPr>
          <a:xfrm>
            <a:off x="4759973" y="3934908"/>
            <a:ext cx="2672054" cy="5465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ko-KR" sz="2800" b="1" spc="-300" dirty="0"/>
              <a:t>2.</a:t>
            </a:r>
            <a:r>
              <a:rPr lang="ko-KR" altLang="en-US" sz="2800" b="1" spc="-300" dirty="0"/>
              <a:t>성막을 만들어요</a:t>
            </a:r>
          </a:p>
        </p:txBody>
      </p:sp>
      <p:sp>
        <p:nvSpPr>
          <p:cNvPr id="9" name="제목 1">
            <a:extLst>
              <a:ext uri="{FF2B5EF4-FFF2-40B4-BE49-F238E27FC236}">
                <a16:creationId xmlns:a16="http://schemas.microsoft.com/office/drawing/2014/main" id="{3020A6AF-DC31-CBB0-B28F-8674BCE15F61}"/>
              </a:ext>
            </a:extLst>
          </p:cNvPr>
          <p:cNvSpPr txBox="1">
            <a:spLocks/>
          </p:cNvSpPr>
          <p:nvPr/>
        </p:nvSpPr>
        <p:spPr>
          <a:xfrm>
            <a:off x="8521745" y="3934908"/>
            <a:ext cx="2672054" cy="5465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ko-KR" sz="2800" b="1" spc="-300" dirty="0"/>
              <a:t>3.</a:t>
            </a:r>
            <a:r>
              <a:rPr lang="ko-KR" altLang="en-US" sz="2800" b="1" spc="-300" dirty="0"/>
              <a:t>성막에서 </a:t>
            </a:r>
            <a:r>
              <a:rPr lang="ko-KR" altLang="en-US" sz="2800" b="1" spc="-300" dirty="0" err="1"/>
              <a:t>드려요</a:t>
            </a:r>
            <a:endParaRPr lang="ko-KR" altLang="en-US" sz="2800" b="1" spc="-300" dirty="0"/>
          </a:p>
        </p:txBody>
      </p:sp>
    </p:spTree>
    <p:extLst>
      <p:ext uri="{BB962C8B-B14F-4D97-AF65-F5344CB8AC3E}">
        <p14:creationId xmlns:p14="http://schemas.microsoft.com/office/powerpoint/2010/main" val="136097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FA8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개체 4">
            <a:extLst>
              <a:ext uri="{FF2B5EF4-FFF2-40B4-BE49-F238E27FC236}">
                <a16:creationId xmlns:a16="http://schemas.microsoft.com/office/drawing/2014/main" id="{7A0A3D8B-F10A-72EE-4BAD-473D26A777B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02927160"/>
              </p:ext>
            </p:extLst>
          </p:nvPr>
        </p:nvGraphicFramePr>
        <p:xfrm>
          <a:off x="0" y="0"/>
          <a:ext cx="12251556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3" imgW="19201975" imgH="10743446" progId="">
                  <p:embed/>
                </p:oleObj>
              </mc:Choice>
              <mc:Fallback>
                <p:oleObj r:id="rId3" imgW="19201975" imgH="10743446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2251556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4" name="그림 3">
            <a:extLst>
              <a:ext uri="{FF2B5EF4-FFF2-40B4-BE49-F238E27FC236}">
                <a16:creationId xmlns:a16="http://schemas.microsoft.com/office/drawing/2014/main" id="{CC5EC899-47CE-5209-7E3F-6587C6D5366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1889" y="223179"/>
            <a:ext cx="1587582" cy="904922"/>
          </a:xfrm>
          <a:prstGeom prst="rect">
            <a:avLst/>
          </a:prstGeom>
        </p:spPr>
      </p:pic>
      <p:sp>
        <p:nvSpPr>
          <p:cNvPr id="7" name="제목 1">
            <a:extLst>
              <a:ext uri="{FF2B5EF4-FFF2-40B4-BE49-F238E27FC236}">
                <a16:creationId xmlns:a16="http://schemas.microsoft.com/office/drawing/2014/main" id="{2401FDC3-EA7B-809A-BCF6-61657386E24E}"/>
              </a:ext>
            </a:extLst>
          </p:cNvPr>
          <p:cNvSpPr txBox="1">
            <a:spLocks/>
          </p:cNvSpPr>
          <p:nvPr/>
        </p:nvSpPr>
        <p:spPr>
          <a:xfrm>
            <a:off x="999990" y="3569148"/>
            <a:ext cx="2672054" cy="5465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ko-KR" altLang="en-US" sz="2800" b="1" spc="-300" dirty="0">
                <a:solidFill>
                  <a:schemeClr val="accent5"/>
                </a:solidFill>
              </a:rPr>
              <a:t>전체활동</a:t>
            </a:r>
          </a:p>
        </p:txBody>
      </p:sp>
      <p:sp>
        <p:nvSpPr>
          <p:cNvPr id="8" name="제목 1">
            <a:extLst>
              <a:ext uri="{FF2B5EF4-FFF2-40B4-BE49-F238E27FC236}">
                <a16:creationId xmlns:a16="http://schemas.microsoft.com/office/drawing/2014/main" id="{85644C73-D2DA-2CD9-2C7E-990542158A8D}"/>
              </a:ext>
            </a:extLst>
          </p:cNvPr>
          <p:cNvSpPr txBox="1">
            <a:spLocks/>
          </p:cNvSpPr>
          <p:nvPr/>
        </p:nvSpPr>
        <p:spPr>
          <a:xfrm>
            <a:off x="4759973" y="3569148"/>
            <a:ext cx="2672054" cy="5465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ko-KR" altLang="en-US" sz="2800" b="1" spc="-300" dirty="0">
                <a:solidFill>
                  <a:schemeClr val="accent5"/>
                </a:solidFill>
              </a:rPr>
              <a:t>분반활동</a:t>
            </a:r>
          </a:p>
        </p:txBody>
      </p:sp>
      <p:sp>
        <p:nvSpPr>
          <p:cNvPr id="9" name="제목 1">
            <a:extLst>
              <a:ext uri="{FF2B5EF4-FFF2-40B4-BE49-F238E27FC236}">
                <a16:creationId xmlns:a16="http://schemas.microsoft.com/office/drawing/2014/main" id="{3020A6AF-DC31-CBB0-B28F-8674BCE15F61}"/>
              </a:ext>
            </a:extLst>
          </p:cNvPr>
          <p:cNvSpPr txBox="1">
            <a:spLocks/>
          </p:cNvSpPr>
          <p:nvPr/>
        </p:nvSpPr>
        <p:spPr>
          <a:xfrm>
            <a:off x="8521745" y="3569148"/>
            <a:ext cx="2672054" cy="5465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ko-KR" altLang="en-US" sz="2800" b="1" spc="-300" dirty="0">
                <a:solidFill>
                  <a:schemeClr val="accent5"/>
                </a:solidFill>
              </a:rPr>
              <a:t>마무리활동</a:t>
            </a:r>
          </a:p>
        </p:txBody>
      </p:sp>
      <p:sp>
        <p:nvSpPr>
          <p:cNvPr id="10" name="제목 1">
            <a:extLst>
              <a:ext uri="{FF2B5EF4-FFF2-40B4-BE49-F238E27FC236}">
                <a16:creationId xmlns:a16="http://schemas.microsoft.com/office/drawing/2014/main" id="{9498333A-D296-4A7C-7465-F45EE5A43EDE}"/>
              </a:ext>
            </a:extLst>
          </p:cNvPr>
          <p:cNvSpPr txBox="1">
            <a:spLocks/>
          </p:cNvSpPr>
          <p:nvPr/>
        </p:nvSpPr>
        <p:spPr>
          <a:xfrm>
            <a:off x="999990" y="4270188"/>
            <a:ext cx="2672054" cy="5465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ko-KR" sz="2800" b="1" spc="-300" dirty="0"/>
              <a:t>* </a:t>
            </a:r>
            <a:r>
              <a:rPr lang="ko-KR" altLang="en-US" sz="2800" b="1" spc="-300" dirty="0" err="1"/>
              <a:t>요절송</a:t>
            </a:r>
            <a:r>
              <a:rPr lang="ko-KR" altLang="en-US" sz="2800" b="1" spc="-300" dirty="0"/>
              <a:t> 부르기</a:t>
            </a:r>
          </a:p>
        </p:txBody>
      </p:sp>
      <p:sp>
        <p:nvSpPr>
          <p:cNvPr id="11" name="제목 1">
            <a:extLst>
              <a:ext uri="{FF2B5EF4-FFF2-40B4-BE49-F238E27FC236}">
                <a16:creationId xmlns:a16="http://schemas.microsoft.com/office/drawing/2014/main" id="{222B039E-4095-2E51-A8D1-D00A9A1A264F}"/>
              </a:ext>
            </a:extLst>
          </p:cNvPr>
          <p:cNvSpPr txBox="1">
            <a:spLocks/>
          </p:cNvSpPr>
          <p:nvPr/>
        </p:nvSpPr>
        <p:spPr>
          <a:xfrm>
            <a:off x="999990" y="4889948"/>
            <a:ext cx="2672054" cy="5465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ko-KR" sz="2800" b="1" spc="-300" dirty="0"/>
              <a:t>* </a:t>
            </a:r>
            <a:r>
              <a:rPr lang="ko-KR" altLang="en-US" sz="2800" b="1" spc="-300" dirty="0" err="1"/>
              <a:t>크므츠</a:t>
            </a:r>
            <a:r>
              <a:rPr lang="en-US" altLang="ko-KR" sz="2800" b="1" spc="-300" dirty="0"/>
              <a:t>TV </a:t>
            </a:r>
            <a:r>
              <a:rPr lang="ko-KR" altLang="en-US" sz="2800" b="1" spc="-300" dirty="0"/>
              <a:t>시청</a:t>
            </a:r>
          </a:p>
        </p:txBody>
      </p:sp>
      <p:sp>
        <p:nvSpPr>
          <p:cNvPr id="12" name="제목 1">
            <a:extLst>
              <a:ext uri="{FF2B5EF4-FFF2-40B4-BE49-F238E27FC236}">
                <a16:creationId xmlns:a16="http://schemas.microsoft.com/office/drawing/2014/main" id="{61DE772E-9478-65D6-BDAF-43C5AEA69F6B}"/>
              </a:ext>
            </a:extLst>
          </p:cNvPr>
          <p:cNvSpPr txBox="1">
            <a:spLocks/>
          </p:cNvSpPr>
          <p:nvPr/>
        </p:nvSpPr>
        <p:spPr>
          <a:xfrm>
            <a:off x="4672034" y="4270188"/>
            <a:ext cx="2672054" cy="5465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ko-KR" sz="2800" b="1" spc="-300" dirty="0"/>
              <a:t>* </a:t>
            </a:r>
            <a:r>
              <a:rPr lang="ko-KR" altLang="en-US" sz="2800" b="1" spc="-300" dirty="0"/>
              <a:t>말씀활동</a:t>
            </a:r>
          </a:p>
        </p:txBody>
      </p:sp>
      <p:sp>
        <p:nvSpPr>
          <p:cNvPr id="13" name="제목 1">
            <a:extLst>
              <a:ext uri="{FF2B5EF4-FFF2-40B4-BE49-F238E27FC236}">
                <a16:creationId xmlns:a16="http://schemas.microsoft.com/office/drawing/2014/main" id="{5B1D8ED6-E10A-8391-9D48-1A6CC82A4ACC}"/>
              </a:ext>
            </a:extLst>
          </p:cNvPr>
          <p:cNvSpPr txBox="1">
            <a:spLocks/>
          </p:cNvSpPr>
          <p:nvPr/>
        </p:nvSpPr>
        <p:spPr>
          <a:xfrm>
            <a:off x="4672034" y="4889948"/>
            <a:ext cx="2672054" cy="5465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ko-KR" sz="2800" b="1" spc="-300" dirty="0"/>
              <a:t>* </a:t>
            </a:r>
            <a:r>
              <a:rPr lang="ko-KR" altLang="en-US" sz="2800" b="1" spc="-300" dirty="0"/>
              <a:t>신체활동 </a:t>
            </a:r>
            <a:r>
              <a:rPr lang="en-US" altLang="ko-KR" sz="2800" b="1" spc="-300" dirty="0"/>
              <a:t>1</a:t>
            </a:r>
            <a:endParaRPr lang="ko-KR" altLang="en-US" sz="2800" b="1" spc="-300" dirty="0"/>
          </a:p>
        </p:txBody>
      </p:sp>
      <p:sp>
        <p:nvSpPr>
          <p:cNvPr id="14" name="제목 1">
            <a:extLst>
              <a:ext uri="{FF2B5EF4-FFF2-40B4-BE49-F238E27FC236}">
                <a16:creationId xmlns:a16="http://schemas.microsoft.com/office/drawing/2014/main" id="{EAFE2A25-697D-BCD3-74A6-34B3F4DD1944}"/>
              </a:ext>
            </a:extLst>
          </p:cNvPr>
          <p:cNvSpPr txBox="1">
            <a:spLocks/>
          </p:cNvSpPr>
          <p:nvPr/>
        </p:nvSpPr>
        <p:spPr>
          <a:xfrm>
            <a:off x="4672034" y="5438588"/>
            <a:ext cx="2672054" cy="5465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ko-KR" sz="2800" b="1" spc="-300" dirty="0"/>
              <a:t>* </a:t>
            </a:r>
            <a:r>
              <a:rPr lang="ko-KR" altLang="en-US" sz="2800" b="1" spc="-300" dirty="0"/>
              <a:t>신체활동 </a:t>
            </a:r>
            <a:r>
              <a:rPr lang="en-US" altLang="ko-KR" sz="2800" b="1" spc="-300" dirty="0"/>
              <a:t>2</a:t>
            </a:r>
            <a:endParaRPr lang="ko-KR" altLang="en-US" sz="2800" b="1" spc="-300" dirty="0"/>
          </a:p>
        </p:txBody>
      </p:sp>
      <p:sp>
        <p:nvSpPr>
          <p:cNvPr id="15" name="제목 1">
            <a:extLst>
              <a:ext uri="{FF2B5EF4-FFF2-40B4-BE49-F238E27FC236}">
                <a16:creationId xmlns:a16="http://schemas.microsoft.com/office/drawing/2014/main" id="{BCF03D95-9226-D2FD-DF29-C5E2684E611A}"/>
              </a:ext>
            </a:extLst>
          </p:cNvPr>
          <p:cNvSpPr txBox="1">
            <a:spLocks/>
          </p:cNvSpPr>
          <p:nvPr/>
        </p:nvSpPr>
        <p:spPr>
          <a:xfrm>
            <a:off x="8522674" y="4392108"/>
            <a:ext cx="2672054" cy="5465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ko-KR" altLang="en-US" sz="2800" b="1" spc="-300" dirty="0"/>
              <a:t>미션 게임</a:t>
            </a:r>
          </a:p>
        </p:txBody>
      </p:sp>
    </p:spTree>
    <p:extLst>
      <p:ext uri="{BB962C8B-B14F-4D97-AF65-F5344CB8AC3E}">
        <p14:creationId xmlns:p14="http://schemas.microsoft.com/office/powerpoint/2010/main" val="1895577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FA8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개체 4">
            <a:extLst>
              <a:ext uri="{FF2B5EF4-FFF2-40B4-BE49-F238E27FC236}">
                <a16:creationId xmlns:a16="http://schemas.microsoft.com/office/drawing/2014/main" id="{C27215B5-5D32-1CEF-EB35-1BAB61637022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02654906"/>
              </p:ext>
            </p:extLst>
          </p:nvPr>
        </p:nvGraphicFramePr>
        <p:xfrm>
          <a:off x="-1" y="0"/>
          <a:ext cx="12192001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3" imgW="19366992" imgH="10773140" progId="">
                  <p:embed/>
                </p:oleObj>
              </mc:Choice>
              <mc:Fallback>
                <p:oleObj r:id="rId3" imgW="19366992" imgH="10773140" progId="">
                  <p:embed/>
                  <p:pic>
                    <p:nvPicPr>
                      <p:cNvPr id="5" name="개체 4">
                        <a:extLst>
                          <a:ext uri="{FF2B5EF4-FFF2-40B4-BE49-F238E27FC236}">
                            <a16:creationId xmlns:a16="http://schemas.microsoft.com/office/drawing/2014/main" id="{C27215B5-5D32-1CEF-EB35-1BAB6163702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-1" y="0"/>
                        <a:ext cx="12192001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" name="그림 2">
            <a:extLst>
              <a:ext uri="{FF2B5EF4-FFF2-40B4-BE49-F238E27FC236}">
                <a16:creationId xmlns:a16="http://schemas.microsoft.com/office/drawing/2014/main" id="{1145E367-5D23-6478-D8FA-F4EF9BD84E1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1889" y="223179"/>
            <a:ext cx="1587582" cy="90492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1B90A34-8A42-2EB5-9C50-1815AFAC4E4C}"/>
              </a:ext>
            </a:extLst>
          </p:cNvPr>
          <p:cNvSpPr txBox="1"/>
          <p:nvPr/>
        </p:nvSpPr>
        <p:spPr>
          <a:xfrm>
            <a:off x="3791522" y="2129560"/>
            <a:ext cx="460895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ko-KR" altLang="en-US" sz="8000" b="1" i="0" u="none" strike="noStrike" kern="1200" cap="none" spc="-300" normalizeH="0" baseline="0" noProof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+mj-lt"/>
                <a:ea typeface="KERIS KEDU OTF B" pitchFamily="2" charset="-127"/>
                <a:cs typeface="+mn-cs"/>
              </a:rPr>
              <a:t>성막을</a:t>
            </a:r>
            <a:endParaRPr kumimoji="1" lang="en-US" altLang="ko-KR" sz="8000" b="1" i="0" u="none" strike="noStrike" kern="1200" cap="none" spc="-300" normalizeH="0" baseline="0" noProof="0" dirty="0">
              <a:ln>
                <a:noFill/>
              </a:ln>
              <a:solidFill>
                <a:schemeClr val="accent2">
                  <a:lumMod val="50000"/>
                </a:schemeClr>
              </a:solidFill>
              <a:effectLst/>
              <a:uLnTx/>
              <a:uFillTx/>
              <a:latin typeface="+mj-lt"/>
              <a:ea typeface="KERIS KEDU OTF B" pitchFamily="2" charset="-127"/>
              <a:cs typeface="+mn-cs"/>
            </a:endParaRPr>
          </a:p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ko-KR" altLang="en-US" sz="8000" b="1" i="0" u="none" strike="noStrike" kern="1200" cap="none" spc="-300" normalizeH="0" baseline="0" noProof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+mj-lt"/>
                <a:ea typeface="KERIS KEDU OTF B" pitchFamily="2" charset="-127"/>
                <a:cs typeface="+mn-cs"/>
              </a:rPr>
              <a:t>향해요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4131198-214C-D426-C37A-3AE844DB53C0}"/>
              </a:ext>
            </a:extLst>
          </p:cNvPr>
          <p:cNvSpPr txBox="1"/>
          <p:nvPr/>
        </p:nvSpPr>
        <p:spPr>
          <a:xfrm>
            <a:off x="3791522" y="1127454"/>
            <a:ext cx="4608955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ko-KR" sz="5000" b="1" dirty="0">
                <a:solidFill>
                  <a:schemeClr val="accent2"/>
                </a:solidFill>
                <a:latin typeface="+mj-lt"/>
                <a:ea typeface="KERIS KEDU OTF B" pitchFamily="2" charset="-127"/>
              </a:rPr>
              <a:t>[1</a:t>
            </a:r>
            <a:r>
              <a:rPr kumimoji="1" lang="ko-KR" altLang="en-US" sz="5000" b="1" dirty="0">
                <a:solidFill>
                  <a:schemeClr val="accent2"/>
                </a:solidFill>
                <a:latin typeface="+mj-lt"/>
                <a:ea typeface="KERIS KEDU OTF B" pitchFamily="2" charset="-127"/>
              </a:rPr>
              <a:t>과</a:t>
            </a:r>
            <a:r>
              <a:rPr kumimoji="1" lang="en-US" altLang="ko-KR" sz="5000" b="1" dirty="0">
                <a:solidFill>
                  <a:schemeClr val="accent2"/>
                </a:solidFill>
                <a:latin typeface="+mj-lt"/>
                <a:ea typeface="KERIS KEDU OTF B" pitchFamily="2" charset="-127"/>
              </a:rPr>
              <a:t>]</a:t>
            </a:r>
            <a:endParaRPr kumimoji="1" lang="ko-KR" altLang="en-US" sz="5000" b="1" i="0" u="none" strike="noStrike" kern="1200" cap="none" spc="0" normalizeH="0" baseline="0" noProof="0" dirty="0">
              <a:ln>
                <a:noFill/>
              </a:ln>
              <a:solidFill>
                <a:schemeClr val="accent2"/>
              </a:solidFill>
              <a:effectLst/>
              <a:uLnTx/>
              <a:uFillTx/>
              <a:latin typeface="+mj-lt"/>
              <a:ea typeface="KERIS KEDU OTF B" pitchFamily="2" charset="-127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34286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8E994FC8-357B-FA64-C704-D54FB9D81B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ko-KR" altLang="en-US"/>
          </a:p>
        </p:txBody>
      </p:sp>
      <p:pic>
        <p:nvPicPr>
          <p:cNvPr id="13" name="내용 개체 틀 12" descr="텍스트이(가) 표시된 사진&#10;&#10;자동 생성된 설명">
            <a:extLst>
              <a:ext uri="{FF2B5EF4-FFF2-40B4-BE49-F238E27FC236}">
                <a16:creationId xmlns:a16="http://schemas.microsoft.com/office/drawing/2014/main" id="{B6B95C32-448C-5ABF-7A82-A5590EC5A2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4961" y="3526607"/>
            <a:ext cx="6382078" cy="949374"/>
          </a:xfrm>
        </p:spPr>
      </p:pic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516F9BEA-FAAC-869F-F9A2-4CA7B3F751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853C9-0B90-2143-8F05-8886A4A79C94}" type="slidenum">
              <a:rPr kumimoji="1" lang="ko-KR" altLang="en-US" smtClean="0">
                <a:solidFill>
                  <a:prstClr val="black">
                    <a:tint val="75000"/>
                  </a:prstClr>
                </a:solidFill>
              </a:rPr>
              <a:pPr/>
              <a:t>6</a:t>
            </a:fld>
            <a:endParaRPr kumimoji="1"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5" name="개체 4">
            <a:extLst>
              <a:ext uri="{FF2B5EF4-FFF2-40B4-BE49-F238E27FC236}">
                <a16:creationId xmlns:a16="http://schemas.microsoft.com/office/drawing/2014/main" id="{5301029C-3C56-7634-98E3-083E807FDBB1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50895632"/>
              </p:ext>
            </p:extLst>
          </p:nvPr>
        </p:nvGraphicFramePr>
        <p:xfrm>
          <a:off x="0" y="0"/>
          <a:ext cx="12225338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Image" r:id="rId3" imgW="16253640" imgH="9142560" progId="Photoshop.Image.7">
                  <p:embed/>
                </p:oleObj>
              </mc:Choice>
              <mc:Fallback>
                <p:oleObj name="Image" r:id="rId3" imgW="16253640" imgH="9142560" progId="Photoshop.Image.7">
                  <p:embed/>
                  <p:pic>
                    <p:nvPicPr>
                      <p:cNvPr id="5" name="개체 4">
                        <a:extLst>
                          <a:ext uri="{FF2B5EF4-FFF2-40B4-BE49-F238E27FC236}">
                            <a16:creationId xmlns:a16="http://schemas.microsoft.com/office/drawing/2014/main" id="{5301029C-3C56-7634-98E3-083E807FDBB1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2225338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제목 1">
            <a:extLst>
              <a:ext uri="{FF2B5EF4-FFF2-40B4-BE49-F238E27FC236}">
                <a16:creationId xmlns:a16="http://schemas.microsoft.com/office/drawing/2014/main" id="{11180A19-4359-B46D-3E2A-8CD0D0F61177}"/>
              </a:ext>
            </a:extLst>
          </p:cNvPr>
          <p:cNvSpPr txBox="1">
            <a:spLocks/>
          </p:cNvSpPr>
          <p:nvPr/>
        </p:nvSpPr>
        <p:spPr>
          <a:xfrm>
            <a:off x="4796486" y="1214859"/>
            <a:ext cx="2672054" cy="5465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ko-KR" sz="2800" b="1" spc="-150" dirty="0">
                <a:solidFill>
                  <a:schemeClr val="accent4"/>
                </a:solidFill>
              </a:rPr>
              <a:t>1</a:t>
            </a:r>
            <a:r>
              <a:rPr lang="ko-KR" altLang="en-US" sz="2800" b="1" spc="-150" dirty="0">
                <a:solidFill>
                  <a:schemeClr val="accent4"/>
                </a:solidFill>
              </a:rPr>
              <a:t>과 </a:t>
            </a:r>
            <a:r>
              <a:rPr lang="ko-KR" altLang="en-US" sz="2800" b="1" spc="-150" dirty="0" err="1">
                <a:solidFill>
                  <a:schemeClr val="accent4"/>
                </a:solidFill>
              </a:rPr>
              <a:t>새길말씀</a:t>
            </a:r>
            <a:endParaRPr lang="ko-KR" altLang="en-US" sz="2800" b="1" spc="-150" dirty="0">
              <a:solidFill>
                <a:schemeClr val="accent4"/>
              </a:solidFill>
            </a:endParaRPr>
          </a:p>
        </p:txBody>
      </p:sp>
      <p:sp>
        <p:nvSpPr>
          <p:cNvPr id="8" name="제목 1">
            <a:extLst>
              <a:ext uri="{FF2B5EF4-FFF2-40B4-BE49-F238E27FC236}">
                <a16:creationId xmlns:a16="http://schemas.microsoft.com/office/drawing/2014/main" id="{B58FDDBD-9129-9244-17A3-6D7BE1E137E9}"/>
              </a:ext>
            </a:extLst>
          </p:cNvPr>
          <p:cNvSpPr txBox="1">
            <a:spLocks/>
          </p:cNvSpPr>
          <p:nvPr/>
        </p:nvSpPr>
        <p:spPr>
          <a:xfrm>
            <a:off x="3001677" y="2105778"/>
            <a:ext cx="6073314" cy="319311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</a:pPr>
            <a:r>
              <a:rPr lang="ko-KR" altLang="en-US" sz="3600" b="1" spc="-150" dirty="0">
                <a:solidFill>
                  <a:schemeClr val="bg1"/>
                </a:solidFill>
              </a:rPr>
              <a:t>이스라엘 자손은 </a:t>
            </a:r>
            <a:endParaRPr lang="en-US" altLang="ko-KR" sz="3600" b="1" spc="-150" dirty="0">
              <a:solidFill>
                <a:schemeClr val="bg1"/>
              </a:solidFill>
            </a:endParaRPr>
          </a:p>
          <a:p>
            <a:pPr algn="ctr">
              <a:lnSpc>
                <a:spcPct val="120000"/>
              </a:lnSpc>
            </a:pPr>
            <a:r>
              <a:rPr lang="ko-KR" altLang="en-US" sz="3600" b="1" spc="-150" dirty="0">
                <a:solidFill>
                  <a:schemeClr val="bg1"/>
                </a:solidFill>
              </a:rPr>
              <a:t>각각 자기의 진영의 군기와 </a:t>
            </a:r>
            <a:endParaRPr lang="en-US" altLang="ko-KR" sz="3600" b="1" spc="-150" dirty="0">
              <a:solidFill>
                <a:schemeClr val="bg1"/>
              </a:solidFill>
            </a:endParaRPr>
          </a:p>
          <a:p>
            <a:pPr algn="ctr">
              <a:lnSpc>
                <a:spcPct val="120000"/>
              </a:lnSpc>
            </a:pPr>
            <a:r>
              <a:rPr lang="ko-KR" altLang="en-US" sz="3600" b="1" spc="-150" dirty="0">
                <a:solidFill>
                  <a:schemeClr val="bg1"/>
                </a:solidFill>
              </a:rPr>
              <a:t>자기의 조상의 가문의</a:t>
            </a:r>
          </a:p>
          <a:p>
            <a:pPr algn="ctr">
              <a:lnSpc>
                <a:spcPct val="120000"/>
              </a:lnSpc>
            </a:pPr>
            <a:r>
              <a:rPr lang="ko-KR" altLang="en-US" sz="3600" b="1" spc="-150" dirty="0">
                <a:solidFill>
                  <a:schemeClr val="bg1"/>
                </a:solidFill>
              </a:rPr>
              <a:t>기호 곁에 진을 치되 </a:t>
            </a:r>
            <a:endParaRPr lang="en-US" altLang="ko-KR" sz="3600" b="1" spc="-150" dirty="0">
              <a:solidFill>
                <a:schemeClr val="bg1"/>
              </a:solidFill>
            </a:endParaRPr>
          </a:p>
          <a:p>
            <a:pPr algn="ctr">
              <a:lnSpc>
                <a:spcPct val="120000"/>
              </a:lnSpc>
            </a:pPr>
            <a:r>
              <a:rPr lang="ko-KR" altLang="en-US" sz="3600" b="1" spc="-150" dirty="0" err="1">
                <a:solidFill>
                  <a:schemeClr val="bg1"/>
                </a:solidFill>
              </a:rPr>
              <a:t>회막을</a:t>
            </a:r>
            <a:r>
              <a:rPr lang="ko-KR" altLang="en-US" sz="3600" b="1" spc="-150" dirty="0">
                <a:solidFill>
                  <a:schemeClr val="bg1"/>
                </a:solidFill>
              </a:rPr>
              <a:t> 향하여 사방으로 </a:t>
            </a:r>
            <a:r>
              <a:rPr lang="ko-KR" altLang="en-US" sz="3600" b="1" spc="-150" dirty="0" err="1">
                <a:solidFill>
                  <a:schemeClr val="bg1"/>
                </a:solidFill>
              </a:rPr>
              <a:t>치라</a:t>
            </a:r>
            <a:r>
              <a:rPr lang="ko-KR" altLang="en-US" sz="2800" b="1" spc="-150" dirty="0" err="1">
                <a:solidFill>
                  <a:schemeClr val="accent4">
                    <a:lumMod val="60000"/>
                    <a:lumOff val="40000"/>
                  </a:schemeClr>
                </a:solidFill>
              </a:rPr>
              <a:t>민수기</a:t>
            </a:r>
            <a:r>
              <a:rPr lang="ko-KR" altLang="en-US" sz="2800" b="1" spc="-15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 </a:t>
            </a:r>
            <a:r>
              <a:rPr lang="en-US" altLang="ko-KR" sz="2800" b="1" spc="-15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2</a:t>
            </a:r>
            <a:r>
              <a:rPr lang="ko-KR" altLang="en-US" sz="2800" b="1" spc="-15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장 </a:t>
            </a:r>
            <a:r>
              <a:rPr lang="en-US" altLang="ko-KR" sz="2800" b="1" spc="-15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2</a:t>
            </a:r>
            <a:r>
              <a:rPr lang="ko-KR" altLang="en-US" sz="2800" b="1" spc="-15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절</a:t>
            </a:r>
          </a:p>
        </p:txBody>
      </p:sp>
      <p:pic>
        <p:nvPicPr>
          <p:cNvPr id="10" name="그림 9">
            <a:extLst>
              <a:ext uri="{FF2B5EF4-FFF2-40B4-BE49-F238E27FC236}">
                <a16:creationId xmlns:a16="http://schemas.microsoft.com/office/drawing/2014/main" id="{9897E01A-9748-A423-9719-8DC072EE203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80469" y="1633521"/>
            <a:ext cx="2339391" cy="5281650"/>
          </a:xfrm>
          <a:prstGeom prst="rect">
            <a:avLst/>
          </a:prstGeom>
        </p:spPr>
      </p:pic>
      <p:pic>
        <p:nvPicPr>
          <p:cNvPr id="22" name="그림 21">
            <a:extLst>
              <a:ext uri="{FF2B5EF4-FFF2-40B4-BE49-F238E27FC236}">
                <a16:creationId xmlns:a16="http://schemas.microsoft.com/office/drawing/2014/main" id="{A02365C0-833D-FDE3-4660-AA4C6FD0DE4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9875" y="1690692"/>
            <a:ext cx="1978371" cy="5224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426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FA8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그림 3">
            <a:extLst>
              <a:ext uri="{FF2B5EF4-FFF2-40B4-BE49-F238E27FC236}">
                <a16:creationId xmlns:a16="http://schemas.microsoft.com/office/drawing/2014/main" id="{3F72D889-B452-F83F-F6A6-0F4089ACF5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64" y="-25712"/>
            <a:ext cx="12179035" cy="6883712"/>
          </a:xfrm>
          <a:prstGeom prst="rect">
            <a:avLst/>
          </a:prstGeom>
        </p:spPr>
      </p:pic>
      <p:sp>
        <p:nvSpPr>
          <p:cNvPr id="2" name="슬라이드 번호 개체 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21853C9-0B90-2143-8F05-8886A4A79C94}" type="slidenum">
              <a:rPr kumimoji="1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1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2446806B-4C08-6F99-7A9A-946CE796DB2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1889" y="223179"/>
            <a:ext cx="1587582" cy="904922"/>
          </a:xfrm>
          <a:prstGeom prst="rect">
            <a:avLst/>
          </a:prstGeom>
        </p:spPr>
      </p:pic>
      <p:pic>
        <p:nvPicPr>
          <p:cNvPr id="9" name="그림 8">
            <a:extLst>
              <a:ext uri="{FF2B5EF4-FFF2-40B4-BE49-F238E27FC236}">
                <a16:creationId xmlns:a16="http://schemas.microsoft.com/office/drawing/2014/main" id="{8C9FD47F-F512-029A-F4DB-EFB53E1DC2E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243069" y="4786490"/>
            <a:ext cx="1609063" cy="2071510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936789BF-D43B-7C32-0713-620CC2F92F6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011757" y="4633784"/>
            <a:ext cx="1459373" cy="2224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5858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FA8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개체 7">
            <a:extLst>
              <a:ext uri="{FF2B5EF4-FFF2-40B4-BE49-F238E27FC236}">
                <a16:creationId xmlns:a16="http://schemas.microsoft.com/office/drawing/2014/main" id="{D0A86618-A3BB-7CFF-11F3-6F32954D5A32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67986324"/>
              </p:ext>
            </p:extLst>
          </p:nvPr>
        </p:nvGraphicFramePr>
        <p:xfrm>
          <a:off x="-1" y="0"/>
          <a:ext cx="12217453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9201975" imgH="10773140" progId="">
                  <p:embed/>
                </p:oleObj>
              </mc:Choice>
              <mc:Fallback>
                <p:oleObj r:id="rId2" imgW="19201975" imgH="10773140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-1" y="0"/>
                        <a:ext cx="12217453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개체 10">
            <a:extLst>
              <a:ext uri="{FF2B5EF4-FFF2-40B4-BE49-F238E27FC236}">
                <a16:creationId xmlns:a16="http://schemas.microsoft.com/office/drawing/2014/main" id="{BFAB6B75-8B95-8100-66FF-D8B4513EE72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2820530"/>
              </p:ext>
            </p:extLst>
          </p:nvPr>
        </p:nvGraphicFramePr>
        <p:xfrm>
          <a:off x="561462" y="451413"/>
          <a:ext cx="11166422" cy="593664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4" imgW="330035" imgH="403844" progId="">
                  <p:embed/>
                </p:oleObj>
              </mc:Choice>
              <mc:Fallback>
                <p:oleObj r:id="rId4" imgW="330035" imgH="403844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61462" y="451413"/>
                        <a:ext cx="11166422" cy="593664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슬라이드 번호 개체 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21853C9-0B90-2143-8F05-8886A4A79C94}" type="slidenum">
              <a:rPr kumimoji="1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1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2446806B-4C08-6F99-7A9A-946CE796DB2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1889" y="223179"/>
            <a:ext cx="1587582" cy="904922"/>
          </a:xfrm>
          <a:prstGeom prst="rect">
            <a:avLst/>
          </a:prstGeom>
        </p:spPr>
      </p:pic>
      <p:pic>
        <p:nvPicPr>
          <p:cNvPr id="9" name="그림 8">
            <a:extLst>
              <a:ext uri="{FF2B5EF4-FFF2-40B4-BE49-F238E27FC236}">
                <a16:creationId xmlns:a16="http://schemas.microsoft.com/office/drawing/2014/main" id="{8C9FD47F-F512-029A-F4DB-EFB53E1DC2E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243069" y="4786490"/>
            <a:ext cx="1609063" cy="2071510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936789BF-D43B-7C32-0713-620CC2F92F6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011757" y="4633784"/>
            <a:ext cx="1459373" cy="2224216"/>
          </a:xfrm>
          <a:prstGeom prst="rect">
            <a:avLst/>
          </a:prstGeom>
        </p:spPr>
      </p:pic>
      <p:graphicFrame>
        <p:nvGraphicFramePr>
          <p:cNvPr id="3" name="개체 2">
            <a:extLst>
              <a:ext uri="{FF2B5EF4-FFF2-40B4-BE49-F238E27FC236}">
                <a16:creationId xmlns:a16="http://schemas.microsoft.com/office/drawing/2014/main" id="{CED059C0-DC2E-E920-053E-E79BA12DC614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40326394"/>
              </p:ext>
            </p:extLst>
          </p:nvPr>
        </p:nvGraphicFramePr>
        <p:xfrm>
          <a:off x="1030644" y="451414"/>
          <a:ext cx="4534414" cy="73054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9" imgW="6286394" imgH="1012580" progId="">
                  <p:embed/>
                </p:oleObj>
              </mc:Choice>
              <mc:Fallback>
                <p:oleObj r:id="rId9" imgW="6286394" imgH="1012580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1030644" y="451414"/>
                        <a:ext cx="4534414" cy="73054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" name="개체 3">
            <a:extLst>
              <a:ext uri="{FF2B5EF4-FFF2-40B4-BE49-F238E27FC236}">
                <a16:creationId xmlns:a16="http://schemas.microsoft.com/office/drawing/2014/main" id="{A2F1458B-7CA8-15B5-139B-BC371A01BC0C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13241074"/>
              </p:ext>
            </p:extLst>
          </p:nvPr>
        </p:nvGraphicFramePr>
        <p:xfrm>
          <a:off x="1364642" y="1238436"/>
          <a:ext cx="6304461" cy="5117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1" imgW="7777078" imgH="6313461" progId="">
                  <p:embed/>
                </p:oleObj>
              </mc:Choice>
              <mc:Fallback>
                <p:oleObj r:id="rId11" imgW="7777078" imgH="6313461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1364642" y="1238436"/>
                        <a:ext cx="6304461" cy="51179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개체 6">
            <a:extLst>
              <a:ext uri="{FF2B5EF4-FFF2-40B4-BE49-F238E27FC236}">
                <a16:creationId xmlns:a16="http://schemas.microsoft.com/office/drawing/2014/main" id="{A578B938-320C-6241-AE40-DB041A3786F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30071613"/>
              </p:ext>
            </p:extLst>
          </p:nvPr>
        </p:nvGraphicFramePr>
        <p:xfrm>
          <a:off x="8043187" y="2158380"/>
          <a:ext cx="3209023" cy="262811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3" imgW="4183699" imgH="3425889" progId="">
                  <p:embed/>
                </p:oleObj>
              </mc:Choice>
              <mc:Fallback>
                <p:oleObj r:id="rId13" imgW="4183699" imgH="3425889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8043187" y="2158380"/>
                        <a:ext cx="3209023" cy="262811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" name="제목 1">
            <a:extLst>
              <a:ext uri="{FF2B5EF4-FFF2-40B4-BE49-F238E27FC236}">
                <a16:creationId xmlns:a16="http://schemas.microsoft.com/office/drawing/2014/main" id="{FFE64CC2-766E-2C58-0F0F-E8816564BD82}"/>
              </a:ext>
            </a:extLst>
          </p:cNvPr>
          <p:cNvSpPr txBox="1">
            <a:spLocks/>
          </p:cNvSpPr>
          <p:nvPr/>
        </p:nvSpPr>
        <p:spPr>
          <a:xfrm>
            <a:off x="3958481" y="1689849"/>
            <a:ext cx="1483016" cy="5465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ko-KR" altLang="en-US" sz="2800" b="1" spc="-150" dirty="0">
                <a:solidFill>
                  <a:srgbClr val="FF0000"/>
                </a:solidFill>
              </a:rPr>
              <a:t>민수기</a:t>
            </a:r>
          </a:p>
        </p:txBody>
      </p:sp>
      <p:sp>
        <p:nvSpPr>
          <p:cNvPr id="14" name="제목 1">
            <a:extLst>
              <a:ext uri="{FF2B5EF4-FFF2-40B4-BE49-F238E27FC236}">
                <a16:creationId xmlns:a16="http://schemas.microsoft.com/office/drawing/2014/main" id="{9F0D248B-9746-1EA0-29DF-28870E28D3EB}"/>
              </a:ext>
            </a:extLst>
          </p:cNvPr>
          <p:cNvSpPr txBox="1">
            <a:spLocks/>
          </p:cNvSpPr>
          <p:nvPr/>
        </p:nvSpPr>
        <p:spPr>
          <a:xfrm>
            <a:off x="3958481" y="2529604"/>
            <a:ext cx="1483016" cy="5465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ko-KR" altLang="en-US" sz="2800" b="1" spc="-150" dirty="0">
                <a:solidFill>
                  <a:srgbClr val="FF0000"/>
                </a:solidFill>
              </a:rPr>
              <a:t>광야</a:t>
            </a:r>
          </a:p>
        </p:txBody>
      </p:sp>
      <p:sp>
        <p:nvSpPr>
          <p:cNvPr id="15" name="제목 1">
            <a:extLst>
              <a:ext uri="{FF2B5EF4-FFF2-40B4-BE49-F238E27FC236}">
                <a16:creationId xmlns:a16="http://schemas.microsoft.com/office/drawing/2014/main" id="{4DED99A1-94E6-F444-2091-B3629C9B5E9B}"/>
              </a:ext>
            </a:extLst>
          </p:cNvPr>
          <p:cNvSpPr txBox="1">
            <a:spLocks/>
          </p:cNvSpPr>
          <p:nvPr/>
        </p:nvSpPr>
        <p:spPr>
          <a:xfrm>
            <a:off x="6867882" y="3266722"/>
            <a:ext cx="1483016" cy="5465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ko-KR" altLang="en-US" sz="2800" b="1" spc="-150" dirty="0">
                <a:solidFill>
                  <a:srgbClr val="FF0000"/>
                </a:solidFill>
              </a:rPr>
              <a:t>모세</a:t>
            </a:r>
          </a:p>
        </p:txBody>
      </p:sp>
      <p:sp>
        <p:nvSpPr>
          <p:cNvPr id="16" name="제목 1">
            <a:extLst>
              <a:ext uri="{FF2B5EF4-FFF2-40B4-BE49-F238E27FC236}">
                <a16:creationId xmlns:a16="http://schemas.microsoft.com/office/drawing/2014/main" id="{395BE4F7-55CA-D8D2-BE8E-721A641329C7}"/>
              </a:ext>
            </a:extLst>
          </p:cNvPr>
          <p:cNvSpPr txBox="1">
            <a:spLocks/>
          </p:cNvSpPr>
          <p:nvPr/>
        </p:nvSpPr>
        <p:spPr>
          <a:xfrm>
            <a:off x="9050694" y="3012095"/>
            <a:ext cx="671805" cy="4355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ko-KR" altLang="en-US" sz="2800" b="1" spc="-150" dirty="0" err="1">
                <a:solidFill>
                  <a:srgbClr val="FF0000"/>
                </a:solidFill>
              </a:rPr>
              <a:t>ㅁ</a:t>
            </a:r>
            <a:endParaRPr lang="ko-KR" altLang="en-US" sz="2800" b="1" spc="-150" dirty="0">
              <a:solidFill>
                <a:srgbClr val="FF0000"/>
              </a:solidFill>
            </a:endParaRPr>
          </a:p>
        </p:txBody>
      </p:sp>
      <p:sp>
        <p:nvSpPr>
          <p:cNvPr id="17" name="제목 1">
            <a:extLst>
              <a:ext uri="{FF2B5EF4-FFF2-40B4-BE49-F238E27FC236}">
                <a16:creationId xmlns:a16="http://schemas.microsoft.com/office/drawing/2014/main" id="{68EADDF6-3B45-6BBD-232E-234E89593F8E}"/>
              </a:ext>
            </a:extLst>
          </p:cNvPr>
          <p:cNvSpPr txBox="1">
            <a:spLocks/>
          </p:cNvSpPr>
          <p:nvPr/>
        </p:nvSpPr>
        <p:spPr>
          <a:xfrm>
            <a:off x="9731828" y="3012095"/>
            <a:ext cx="671805" cy="4355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ko-KR" altLang="en-US" sz="2800" b="1" spc="-150" dirty="0" err="1">
                <a:solidFill>
                  <a:srgbClr val="FF0000"/>
                </a:solidFill>
              </a:rPr>
              <a:t>ㅅ</a:t>
            </a:r>
            <a:endParaRPr lang="ko-KR" altLang="en-US" sz="2800" b="1" spc="-150" dirty="0">
              <a:solidFill>
                <a:srgbClr val="FF0000"/>
              </a:solidFill>
            </a:endParaRPr>
          </a:p>
        </p:txBody>
      </p:sp>
      <p:sp>
        <p:nvSpPr>
          <p:cNvPr id="18" name="제목 1">
            <a:extLst>
              <a:ext uri="{FF2B5EF4-FFF2-40B4-BE49-F238E27FC236}">
                <a16:creationId xmlns:a16="http://schemas.microsoft.com/office/drawing/2014/main" id="{A252FBBC-BBCC-99B8-FD28-FD627782345F}"/>
              </a:ext>
            </a:extLst>
          </p:cNvPr>
          <p:cNvSpPr txBox="1">
            <a:spLocks/>
          </p:cNvSpPr>
          <p:nvPr/>
        </p:nvSpPr>
        <p:spPr>
          <a:xfrm>
            <a:off x="10412963" y="3012095"/>
            <a:ext cx="671805" cy="4355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ko-KR" altLang="en-US" sz="2800" b="1" spc="-150" dirty="0" err="1">
                <a:solidFill>
                  <a:srgbClr val="FF0000"/>
                </a:solidFill>
              </a:rPr>
              <a:t>ㄱ</a:t>
            </a:r>
            <a:endParaRPr lang="ko-KR" altLang="en-US" sz="2800" b="1" spc="-150" dirty="0">
              <a:solidFill>
                <a:srgbClr val="FF0000"/>
              </a:solidFill>
            </a:endParaRPr>
          </a:p>
        </p:txBody>
      </p:sp>
      <p:sp>
        <p:nvSpPr>
          <p:cNvPr id="19" name="제목 1">
            <a:extLst>
              <a:ext uri="{FF2B5EF4-FFF2-40B4-BE49-F238E27FC236}">
                <a16:creationId xmlns:a16="http://schemas.microsoft.com/office/drawing/2014/main" id="{F4FED887-8A98-90F3-E3E1-0416F8469090}"/>
              </a:ext>
            </a:extLst>
          </p:cNvPr>
          <p:cNvSpPr txBox="1">
            <a:spLocks/>
          </p:cNvSpPr>
          <p:nvPr/>
        </p:nvSpPr>
        <p:spPr>
          <a:xfrm>
            <a:off x="9050693" y="4187432"/>
            <a:ext cx="671805" cy="4355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ko-KR" altLang="en-US" sz="2800" b="1" spc="-150" dirty="0" err="1">
                <a:solidFill>
                  <a:srgbClr val="FF0000"/>
                </a:solidFill>
              </a:rPr>
              <a:t>ㅇ</a:t>
            </a:r>
            <a:endParaRPr lang="ko-KR" altLang="en-US" sz="2800" b="1" spc="-150" dirty="0">
              <a:solidFill>
                <a:srgbClr val="FF0000"/>
              </a:solidFill>
            </a:endParaRPr>
          </a:p>
        </p:txBody>
      </p:sp>
      <p:sp>
        <p:nvSpPr>
          <p:cNvPr id="20" name="제목 1">
            <a:extLst>
              <a:ext uri="{FF2B5EF4-FFF2-40B4-BE49-F238E27FC236}">
                <a16:creationId xmlns:a16="http://schemas.microsoft.com/office/drawing/2014/main" id="{B7DBCFAC-0DA9-50C6-F3B0-E7D8114A9F02}"/>
              </a:ext>
            </a:extLst>
          </p:cNvPr>
          <p:cNvSpPr txBox="1">
            <a:spLocks/>
          </p:cNvSpPr>
          <p:nvPr/>
        </p:nvSpPr>
        <p:spPr>
          <a:xfrm>
            <a:off x="8378888" y="4187432"/>
            <a:ext cx="671805" cy="4355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ko-KR" altLang="en-US" sz="2800" b="1" spc="-150" dirty="0" err="1">
                <a:solidFill>
                  <a:srgbClr val="FF0000"/>
                </a:solidFill>
              </a:rPr>
              <a:t>ㅂ</a:t>
            </a:r>
            <a:endParaRPr lang="ko-KR" altLang="en-US" sz="2800" b="1" spc="-150" dirty="0">
              <a:solidFill>
                <a:srgbClr val="FF0000"/>
              </a:solidFill>
            </a:endParaRPr>
          </a:p>
        </p:txBody>
      </p:sp>
      <p:sp>
        <p:nvSpPr>
          <p:cNvPr id="21" name="제목 1">
            <a:extLst>
              <a:ext uri="{FF2B5EF4-FFF2-40B4-BE49-F238E27FC236}">
                <a16:creationId xmlns:a16="http://schemas.microsoft.com/office/drawing/2014/main" id="{32D30B1A-404E-66F3-E443-1F46DB4DE190}"/>
              </a:ext>
            </a:extLst>
          </p:cNvPr>
          <p:cNvSpPr txBox="1">
            <a:spLocks/>
          </p:cNvSpPr>
          <p:nvPr/>
        </p:nvSpPr>
        <p:spPr>
          <a:xfrm>
            <a:off x="9759819" y="4187432"/>
            <a:ext cx="671805" cy="4355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ko-KR" altLang="en-US" sz="2800" b="1" spc="-150" dirty="0" err="1">
                <a:solidFill>
                  <a:srgbClr val="FF0000"/>
                </a:solidFill>
              </a:rPr>
              <a:t>ㅊ</a:t>
            </a:r>
            <a:endParaRPr lang="ko-KR" altLang="en-US" sz="2800" b="1" spc="-150" dirty="0">
              <a:solidFill>
                <a:srgbClr val="FF0000"/>
              </a:solidFill>
            </a:endParaRPr>
          </a:p>
        </p:txBody>
      </p:sp>
      <p:sp>
        <p:nvSpPr>
          <p:cNvPr id="22" name="제목 1">
            <a:extLst>
              <a:ext uri="{FF2B5EF4-FFF2-40B4-BE49-F238E27FC236}">
                <a16:creationId xmlns:a16="http://schemas.microsoft.com/office/drawing/2014/main" id="{D9D770BA-7207-3963-C155-C90C96C0CD3E}"/>
              </a:ext>
            </a:extLst>
          </p:cNvPr>
          <p:cNvSpPr txBox="1">
            <a:spLocks/>
          </p:cNvSpPr>
          <p:nvPr/>
        </p:nvSpPr>
        <p:spPr>
          <a:xfrm>
            <a:off x="10440954" y="4187432"/>
            <a:ext cx="671805" cy="4355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ko-KR" altLang="en-US" sz="2800" b="1" spc="-150" dirty="0" err="1">
                <a:solidFill>
                  <a:srgbClr val="FF0000"/>
                </a:solidFill>
              </a:rPr>
              <a:t>ㅎ</a:t>
            </a:r>
            <a:endParaRPr lang="ko-KR" altLang="en-US" sz="2800" b="1" spc="-150" dirty="0">
              <a:solidFill>
                <a:srgbClr val="FF0000"/>
              </a:solidFill>
            </a:endParaRPr>
          </a:p>
        </p:txBody>
      </p:sp>
      <p:sp>
        <p:nvSpPr>
          <p:cNvPr id="24" name="제목 1">
            <a:extLst>
              <a:ext uri="{FF2B5EF4-FFF2-40B4-BE49-F238E27FC236}">
                <a16:creationId xmlns:a16="http://schemas.microsoft.com/office/drawing/2014/main" id="{A9877E09-B96E-3CB7-19CE-A4D13C7B8CFF}"/>
              </a:ext>
            </a:extLst>
          </p:cNvPr>
          <p:cNvSpPr txBox="1">
            <a:spLocks/>
          </p:cNvSpPr>
          <p:nvPr/>
        </p:nvSpPr>
        <p:spPr>
          <a:xfrm>
            <a:off x="3958481" y="4091704"/>
            <a:ext cx="1483016" cy="5465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ko-KR" altLang="en-US" sz="2800" b="1" spc="-150" dirty="0">
                <a:solidFill>
                  <a:srgbClr val="FF0000"/>
                </a:solidFill>
              </a:rPr>
              <a:t>십계명</a:t>
            </a:r>
          </a:p>
        </p:txBody>
      </p:sp>
      <p:sp>
        <p:nvSpPr>
          <p:cNvPr id="25" name="제목 1">
            <a:extLst>
              <a:ext uri="{FF2B5EF4-FFF2-40B4-BE49-F238E27FC236}">
                <a16:creationId xmlns:a16="http://schemas.microsoft.com/office/drawing/2014/main" id="{A67D980E-1633-D7D2-AB08-DE209C2051FE}"/>
              </a:ext>
            </a:extLst>
          </p:cNvPr>
          <p:cNvSpPr txBox="1">
            <a:spLocks/>
          </p:cNvSpPr>
          <p:nvPr/>
        </p:nvSpPr>
        <p:spPr>
          <a:xfrm>
            <a:off x="3958481" y="4920379"/>
            <a:ext cx="1483016" cy="5465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ko-KR" altLang="en-US" sz="2800" b="1" spc="-150" dirty="0">
                <a:solidFill>
                  <a:srgbClr val="FF0000"/>
                </a:solidFill>
              </a:rPr>
              <a:t>하나님</a:t>
            </a:r>
          </a:p>
        </p:txBody>
      </p:sp>
      <p:sp>
        <p:nvSpPr>
          <p:cNvPr id="26" name="제목 1">
            <a:extLst>
              <a:ext uri="{FF2B5EF4-FFF2-40B4-BE49-F238E27FC236}">
                <a16:creationId xmlns:a16="http://schemas.microsoft.com/office/drawing/2014/main" id="{70D8FD3E-3FA1-1E3E-B91A-4C422AF28125}"/>
              </a:ext>
            </a:extLst>
          </p:cNvPr>
          <p:cNvSpPr txBox="1">
            <a:spLocks/>
          </p:cNvSpPr>
          <p:nvPr/>
        </p:nvSpPr>
        <p:spPr>
          <a:xfrm>
            <a:off x="3958481" y="5672854"/>
            <a:ext cx="1483016" cy="5465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ko-KR" altLang="en-US" sz="2800" b="1" spc="-150" dirty="0">
                <a:solidFill>
                  <a:srgbClr val="FF0000"/>
                </a:solidFill>
              </a:rPr>
              <a:t>천막</a:t>
            </a:r>
          </a:p>
        </p:txBody>
      </p:sp>
    </p:spTree>
    <p:extLst>
      <p:ext uri="{BB962C8B-B14F-4D97-AF65-F5344CB8AC3E}">
        <p14:creationId xmlns:p14="http://schemas.microsoft.com/office/powerpoint/2010/main" val="1737436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4" grpId="0"/>
      <p:bldP spid="25" grpId="0"/>
      <p:bldP spid="2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FA8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개체 7">
            <a:extLst>
              <a:ext uri="{FF2B5EF4-FFF2-40B4-BE49-F238E27FC236}">
                <a16:creationId xmlns:a16="http://schemas.microsoft.com/office/drawing/2014/main" id="{D0A86618-A3BB-7CFF-11F3-6F32954D5A32}"/>
              </a:ext>
            </a:extLst>
          </p:cNvPr>
          <p:cNvGraphicFramePr>
            <a:graphicFrameLocks noChangeAspect="1"/>
          </p:cNvGraphicFramePr>
          <p:nvPr/>
        </p:nvGraphicFramePr>
        <p:xfrm>
          <a:off x="-1" y="0"/>
          <a:ext cx="12217453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9201975" imgH="10773140" progId="">
                  <p:embed/>
                </p:oleObj>
              </mc:Choice>
              <mc:Fallback>
                <p:oleObj r:id="rId2" imgW="19201975" imgH="10773140" progId="">
                  <p:embed/>
                  <p:pic>
                    <p:nvPicPr>
                      <p:cNvPr id="8" name="개체 7">
                        <a:extLst>
                          <a:ext uri="{FF2B5EF4-FFF2-40B4-BE49-F238E27FC236}">
                            <a16:creationId xmlns:a16="http://schemas.microsoft.com/office/drawing/2014/main" id="{D0A86618-A3BB-7CFF-11F3-6F32954D5A3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-1" y="0"/>
                        <a:ext cx="12217453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개체 10">
            <a:extLst>
              <a:ext uri="{FF2B5EF4-FFF2-40B4-BE49-F238E27FC236}">
                <a16:creationId xmlns:a16="http://schemas.microsoft.com/office/drawing/2014/main" id="{BFAB6B75-8B95-8100-66FF-D8B4513EE725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61462" y="451413"/>
          <a:ext cx="11166422" cy="593664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4" imgW="330035" imgH="403844" progId="">
                  <p:embed/>
                </p:oleObj>
              </mc:Choice>
              <mc:Fallback>
                <p:oleObj r:id="rId4" imgW="330035" imgH="403844" progId="">
                  <p:embed/>
                  <p:pic>
                    <p:nvPicPr>
                      <p:cNvPr id="11" name="개체 10">
                        <a:extLst>
                          <a:ext uri="{FF2B5EF4-FFF2-40B4-BE49-F238E27FC236}">
                            <a16:creationId xmlns:a16="http://schemas.microsoft.com/office/drawing/2014/main" id="{BFAB6B75-8B95-8100-66FF-D8B4513EE725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61462" y="451413"/>
                        <a:ext cx="11166422" cy="593664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슬라이드 번호 개체 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21853C9-0B90-2143-8F05-8886A4A79C94}" type="slidenum">
              <a:rPr kumimoji="1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1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2446806B-4C08-6F99-7A9A-946CE796DB2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1889" y="223179"/>
            <a:ext cx="1587582" cy="904922"/>
          </a:xfrm>
          <a:prstGeom prst="rect">
            <a:avLst/>
          </a:prstGeom>
        </p:spPr>
      </p:pic>
      <p:pic>
        <p:nvPicPr>
          <p:cNvPr id="9" name="그림 8">
            <a:extLst>
              <a:ext uri="{FF2B5EF4-FFF2-40B4-BE49-F238E27FC236}">
                <a16:creationId xmlns:a16="http://schemas.microsoft.com/office/drawing/2014/main" id="{8C9FD47F-F512-029A-F4DB-EFB53E1DC2E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243069" y="4786490"/>
            <a:ext cx="1609063" cy="2071510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936789BF-D43B-7C32-0713-620CC2F92F6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011757" y="4633784"/>
            <a:ext cx="1459373" cy="2224216"/>
          </a:xfrm>
          <a:prstGeom prst="rect">
            <a:avLst/>
          </a:prstGeom>
        </p:spPr>
      </p:pic>
      <p:graphicFrame>
        <p:nvGraphicFramePr>
          <p:cNvPr id="3" name="개체 2">
            <a:extLst>
              <a:ext uri="{FF2B5EF4-FFF2-40B4-BE49-F238E27FC236}">
                <a16:creationId xmlns:a16="http://schemas.microsoft.com/office/drawing/2014/main" id="{CED059C0-DC2E-E920-053E-E79BA12DC614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030644" y="451414"/>
          <a:ext cx="4884964" cy="78702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9" imgW="6286394" imgH="1012580" progId="">
                  <p:embed/>
                </p:oleObj>
              </mc:Choice>
              <mc:Fallback>
                <p:oleObj r:id="rId9" imgW="6286394" imgH="1012580" progId="">
                  <p:embed/>
                  <p:pic>
                    <p:nvPicPr>
                      <p:cNvPr id="3" name="개체 2">
                        <a:extLst>
                          <a:ext uri="{FF2B5EF4-FFF2-40B4-BE49-F238E27FC236}">
                            <a16:creationId xmlns:a16="http://schemas.microsoft.com/office/drawing/2014/main" id="{CED059C0-DC2E-E920-053E-E79BA12DC614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1030644" y="451414"/>
                        <a:ext cx="4884964" cy="78702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개체 5">
            <a:extLst>
              <a:ext uri="{FF2B5EF4-FFF2-40B4-BE49-F238E27FC236}">
                <a16:creationId xmlns:a16="http://schemas.microsoft.com/office/drawing/2014/main" id="{E1359958-00B2-B1F4-AE5D-083D17E9B980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15535717"/>
              </p:ext>
            </p:extLst>
          </p:nvPr>
        </p:nvGraphicFramePr>
        <p:xfrm>
          <a:off x="1981200" y="3470962"/>
          <a:ext cx="8001000" cy="2449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1" imgW="8000362" imgH="2448942" progId="">
                  <p:embed/>
                </p:oleObj>
              </mc:Choice>
              <mc:Fallback>
                <p:oleObj r:id="rId11" imgW="8000362" imgH="2448942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1981200" y="3470962"/>
                        <a:ext cx="8001000" cy="24495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개체 6">
            <a:extLst>
              <a:ext uri="{FF2B5EF4-FFF2-40B4-BE49-F238E27FC236}">
                <a16:creationId xmlns:a16="http://schemas.microsoft.com/office/drawing/2014/main" id="{BE298826-862A-6B88-2DE1-D4DC6181F42C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73588797"/>
              </p:ext>
            </p:extLst>
          </p:nvPr>
        </p:nvGraphicFramePr>
        <p:xfrm>
          <a:off x="2325340" y="1416200"/>
          <a:ext cx="7678320" cy="19708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3" imgW="7669052" imgH="1967892" progId="">
                  <p:embed/>
                </p:oleObj>
              </mc:Choice>
              <mc:Fallback>
                <p:oleObj r:id="rId13" imgW="7669052" imgH="1967892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2325340" y="1416200"/>
                        <a:ext cx="7678320" cy="197083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" name="제목 1">
            <a:extLst>
              <a:ext uri="{FF2B5EF4-FFF2-40B4-BE49-F238E27FC236}">
                <a16:creationId xmlns:a16="http://schemas.microsoft.com/office/drawing/2014/main" id="{B65950C0-1369-743D-1CA2-1F9561AFF101}"/>
              </a:ext>
            </a:extLst>
          </p:cNvPr>
          <p:cNvSpPr txBox="1">
            <a:spLocks/>
          </p:cNvSpPr>
          <p:nvPr/>
        </p:nvSpPr>
        <p:spPr>
          <a:xfrm>
            <a:off x="3630969" y="2578837"/>
            <a:ext cx="671805" cy="43556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ko-KR" altLang="en-US" sz="3600" b="1" spc="-150" dirty="0" err="1">
                <a:solidFill>
                  <a:srgbClr val="FF0000"/>
                </a:solidFill>
              </a:rPr>
              <a:t>ㅁ</a:t>
            </a:r>
            <a:endParaRPr lang="ko-KR" altLang="en-US" sz="3600" b="1" spc="-150" dirty="0">
              <a:solidFill>
                <a:srgbClr val="FF0000"/>
              </a:solidFill>
            </a:endParaRPr>
          </a:p>
        </p:txBody>
      </p:sp>
      <p:sp>
        <p:nvSpPr>
          <p:cNvPr id="13" name="제목 1">
            <a:extLst>
              <a:ext uri="{FF2B5EF4-FFF2-40B4-BE49-F238E27FC236}">
                <a16:creationId xmlns:a16="http://schemas.microsoft.com/office/drawing/2014/main" id="{48AC11FE-163C-B369-3E71-773F5BEB2CF6}"/>
              </a:ext>
            </a:extLst>
          </p:cNvPr>
          <p:cNvSpPr txBox="1">
            <a:spLocks/>
          </p:cNvSpPr>
          <p:nvPr/>
        </p:nvSpPr>
        <p:spPr>
          <a:xfrm>
            <a:off x="4554894" y="2578837"/>
            <a:ext cx="671805" cy="43556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ko-KR" altLang="en-US" sz="3600" b="1" spc="-150" dirty="0" err="1">
                <a:solidFill>
                  <a:srgbClr val="FF0000"/>
                </a:solidFill>
              </a:rPr>
              <a:t>ㅅ</a:t>
            </a:r>
            <a:endParaRPr lang="ko-KR" altLang="en-US" sz="3600" b="1" spc="-150" dirty="0">
              <a:solidFill>
                <a:srgbClr val="FF0000"/>
              </a:solidFill>
            </a:endParaRPr>
          </a:p>
        </p:txBody>
      </p:sp>
      <p:sp>
        <p:nvSpPr>
          <p:cNvPr id="14" name="제목 1">
            <a:extLst>
              <a:ext uri="{FF2B5EF4-FFF2-40B4-BE49-F238E27FC236}">
                <a16:creationId xmlns:a16="http://schemas.microsoft.com/office/drawing/2014/main" id="{7F4057EC-D57A-1473-493C-12308BFFB10E}"/>
              </a:ext>
            </a:extLst>
          </p:cNvPr>
          <p:cNvSpPr txBox="1">
            <a:spLocks/>
          </p:cNvSpPr>
          <p:nvPr/>
        </p:nvSpPr>
        <p:spPr>
          <a:xfrm>
            <a:off x="5459769" y="2578837"/>
            <a:ext cx="671805" cy="43556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ko-KR" altLang="en-US" sz="3600" b="1" spc="-150" dirty="0" err="1">
                <a:solidFill>
                  <a:srgbClr val="FF0000"/>
                </a:solidFill>
              </a:rPr>
              <a:t>ㄱ</a:t>
            </a:r>
            <a:endParaRPr lang="ko-KR" altLang="en-US" sz="3600" b="1" spc="-150" dirty="0">
              <a:solidFill>
                <a:srgbClr val="FF0000"/>
              </a:solidFill>
            </a:endParaRPr>
          </a:p>
        </p:txBody>
      </p:sp>
      <p:sp>
        <p:nvSpPr>
          <p:cNvPr id="15" name="제목 1">
            <a:extLst>
              <a:ext uri="{FF2B5EF4-FFF2-40B4-BE49-F238E27FC236}">
                <a16:creationId xmlns:a16="http://schemas.microsoft.com/office/drawing/2014/main" id="{EE1E8334-5E95-DCF4-22EB-14CCB9A60E64}"/>
              </a:ext>
            </a:extLst>
          </p:cNvPr>
          <p:cNvSpPr txBox="1">
            <a:spLocks/>
          </p:cNvSpPr>
          <p:nvPr/>
        </p:nvSpPr>
        <p:spPr>
          <a:xfrm>
            <a:off x="6355119" y="2578837"/>
            <a:ext cx="671805" cy="43556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ko-KR" altLang="en-US" sz="3600" b="1" spc="-150" dirty="0" err="1">
                <a:solidFill>
                  <a:srgbClr val="FF0000"/>
                </a:solidFill>
              </a:rPr>
              <a:t>ㅂ</a:t>
            </a:r>
            <a:endParaRPr lang="ko-KR" altLang="en-US" sz="3600" b="1" spc="-150" dirty="0">
              <a:solidFill>
                <a:srgbClr val="FF0000"/>
              </a:solidFill>
            </a:endParaRPr>
          </a:p>
        </p:txBody>
      </p:sp>
      <p:sp>
        <p:nvSpPr>
          <p:cNvPr id="16" name="제목 1">
            <a:extLst>
              <a:ext uri="{FF2B5EF4-FFF2-40B4-BE49-F238E27FC236}">
                <a16:creationId xmlns:a16="http://schemas.microsoft.com/office/drawing/2014/main" id="{D6678D96-167D-45A4-FECA-B01FBA82B3BF}"/>
              </a:ext>
            </a:extLst>
          </p:cNvPr>
          <p:cNvSpPr txBox="1">
            <a:spLocks/>
          </p:cNvSpPr>
          <p:nvPr/>
        </p:nvSpPr>
        <p:spPr>
          <a:xfrm>
            <a:off x="7240944" y="2578837"/>
            <a:ext cx="671805" cy="43556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ko-KR" altLang="en-US" sz="3600" b="1" spc="-150" dirty="0" err="1">
                <a:solidFill>
                  <a:srgbClr val="FF0000"/>
                </a:solidFill>
              </a:rPr>
              <a:t>ㅇ</a:t>
            </a:r>
            <a:endParaRPr lang="ko-KR" altLang="en-US" sz="3600" b="1" spc="-150" dirty="0">
              <a:solidFill>
                <a:srgbClr val="FF0000"/>
              </a:solidFill>
            </a:endParaRPr>
          </a:p>
        </p:txBody>
      </p:sp>
      <p:sp>
        <p:nvSpPr>
          <p:cNvPr id="17" name="제목 1">
            <a:extLst>
              <a:ext uri="{FF2B5EF4-FFF2-40B4-BE49-F238E27FC236}">
                <a16:creationId xmlns:a16="http://schemas.microsoft.com/office/drawing/2014/main" id="{3E3484F0-918F-4DA2-A88B-6A566892F929}"/>
              </a:ext>
            </a:extLst>
          </p:cNvPr>
          <p:cNvSpPr txBox="1">
            <a:spLocks/>
          </p:cNvSpPr>
          <p:nvPr/>
        </p:nvSpPr>
        <p:spPr>
          <a:xfrm>
            <a:off x="8164869" y="2578837"/>
            <a:ext cx="671805" cy="43556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ko-KR" altLang="en-US" sz="3600" b="1" spc="-150" dirty="0" err="1">
                <a:solidFill>
                  <a:srgbClr val="FF0000"/>
                </a:solidFill>
              </a:rPr>
              <a:t>ㅊ</a:t>
            </a:r>
            <a:endParaRPr lang="ko-KR" altLang="en-US" sz="3600" b="1" spc="-150" dirty="0">
              <a:solidFill>
                <a:srgbClr val="FF0000"/>
              </a:solidFill>
            </a:endParaRPr>
          </a:p>
        </p:txBody>
      </p:sp>
      <p:sp>
        <p:nvSpPr>
          <p:cNvPr id="18" name="제목 1">
            <a:extLst>
              <a:ext uri="{FF2B5EF4-FFF2-40B4-BE49-F238E27FC236}">
                <a16:creationId xmlns:a16="http://schemas.microsoft.com/office/drawing/2014/main" id="{12A58979-F6A5-E784-85C3-04705EED374A}"/>
              </a:ext>
            </a:extLst>
          </p:cNvPr>
          <p:cNvSpPr txBox="1">
            <a:spLocks/>
          </p:cNvSpPr>
          <p:nvPr/>
        </p:nvSpPr>
        <p:spPr>
          <a:xfrm>
            <a:off x="9041169" y="2578837"/>
            <a:ext cx="671805" cy="43556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ko-KR" altLang="en-US" sz="3600" b="1" spc="-150" dirty="0" err="1">
                <a:solidFill>
                  <a:srgbClr val="FF0000"/>
                </a:solidFill>
              </a:rPr>
              <a:t>ㅎ</a:t>
            </a:r>
            <a:endParaRPr lang="ko-KR" altLang="en-US" sz="3600" b="1" spc="-150" dirty="0">
              <a:solidFill>
                <a:srgbClr val="FF0000"/>
              </a:solidFill>
            </a:endParaRPr>
          </a:p>
        </p:txBody>
      </p:sp>
      <p:sp>
        <p:nvSpPr>
          <p:cNvPr id="19" name="제목 1">
            <a:extLst>
              <a:ext uri="{FF2B5EF4-FFF2-40B4-BE49-F238E27FC236}">
                <a16:creationId xmlns:a16="http://schemas.microsoft.com/office/drawing/2014/main" id="{EE90D8E7-B4E1-C52A-DE44-5D7A6EEFFC3E}"/>
              </a:ext>
            </a:extLst>
          </p:cNvPr>
          <p:cNvSpPr txBox="1">
            <a:spLocks/>
          </p:cNvSpPr>
          <p:nvPr/>
        </p:nvSpPr>
        <p:spPr>
          <a:xfrm>
            <a:off x="3077497" y="5224016"/>
            <a:ext cx="7030063" cy="43556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ko-KR" altLang="en-US" sz="2800" b="1" spc="300" dirty="0" err="1">
                <a:solidFill>
                  <a:srgbClr val="FF0000"/>
                </a:solidFill>
              </a:rPr>
              <a:t>회막을</a:t>
            </a:r>
            <a:r>
              <a:rPr lang="ko-KR" altLang="en-US" sz="2800" b="1" spc="300" dirty="0">
                <a:solidFill>
                  <a:srgbClr val="FF0000"/>
                </a:solidFill>
              </a:rPr>
              <a:t>   향하여    사방으로    치라 </a:t>
            </a:r>
          </a:p>
        </p:txBody>
      </p:sp>
    </p:spTree>
    <p:extLst>
      <p:ext uri="{BB962C8B-B14F-4D97-AF65-F5344CB8AC3E}">
        <p14:creationId xmlns:p14="http://schemas.microsoft.com/office/powerpoint/2010/main" val="4039197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FA8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개체 7">
            <a:extLst>
              <a:ext uri="{FF2B5EF4-FFF2-40B4-BE49-F238E27FC236}">
                <a16:creationId xmlns:a16="http://schemas.microsoft.com/office/drawing/2014/main" id="{D0A86618-A3BB-7CFF-11F3-6F32954D5A32}"/>
              </a:ext>
            </a:extLst>
          </p:cNvPr>
          <p:cNvGraphicFramePr>
            <a:graphicFrameLocks noChangeAspect="1"/>
          </p:cNvGraphicFramePr>
          <p:nvPr/>
        </p:nvGraphicFramePr>
        <p:xfrm>
          <a:off x="-1" y="0"/>
          <a:ext cx="12217453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9201975" imgH="10773140" progId="">
                  <p:embed/>
                </p:oleObj>
              </mc:Choice>
              <mc:Fallback>
                <p:oleObj r:id="rId2" imgW="19201975" imgH="10773140" progId="">
                  <p:embed/>
                  <p:pic>
                    <p:nvPicPr>
                      <p:cNvPr id="8" name="개체 7">
                        <a:extLst>
                          <a:ext uri="{FF2B5EF4-FFF2-40B4-BE49-F238E27FC236}">
                            <a16:creationId xmlns:a16="http://schemas.microsoft.com/office/drawing/2014/main" id="{D0A86618-A3BB-7CFF-11F3-6F32954D5A3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-1" y="0"/>
                        <a:ext cx="12217453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개체 10">
            <a:extLst>
              <a:ext uri="{FF2B5EF4-FFF2-40B4-BE49-F238E27FC236}">
                <a16:creationId xmlns:a16="http://schemas.microsoft.com/office/drawing/2014/main" id="{BFAB6B75-8B95-8100-66FF-D8B4513EE725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61462" y="451413"/>
          <a:ext cx="11166422" cy="593664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4" imgW="330035" imgH="403844" progId="">
                  <p:embed/>
                </p:oleObj>
              </mc:Choice>
              <mc:Fallback>
                <p:oleObj r:id="rId4" imgW="330035" imgH="403844" progId="">
                  <p:embed/>
                  <p:pic>
                    <p:nvPicPr>
                      <p:cNvPr id="11" name="개체 10">
                        <a:extLst>
                          <a:ext uri="{FF2B5EF4-FFF2-40B4-BE49-F238E27FC236}">
                            <a16:creationId xmlns:a16="http://schemas.microsoft.com/office/drawing/2014/main" id="{BFAB6B75-8B95-8100-66FF-D8B4513EE725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61462" y="451413"/>
                        <a:ext cx="11166422" cy="593664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슬라이드 번호 개체 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21853C9-0B90-2143-8F05-8886A4A79C94}" type="slidenum">
              <a:rPr kumimoji="1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1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2446806B-4C08-6F99-7A9A-946CE796DB2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1889" y="223179"/>
            <a:ext cx="1587582" cy="904922"/>
          </a:xfrm>
          <a:prstGeom prst="rect">
            <a:avLst/>
          </a:prstGeom>
        </p:spPr>
      </p:pic>
      <p:pic>
        <p:nvPicPr>
          <p:cNvPr id="9" name="그림 8">
            <a:extLst>
              <a:ext uri="{FF2B5EF4-FFF2-40B4-BE49-F238E27FC236}">
                <a16:creationId xmlns:a16="http://schemas.microsoft.com/office/drawing/2014/main" id="{8C9FD47F-F512-029A-F4DB-EFB53E1DC2E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243069" y="4786490"/>
            <a:ext cx="1609063" cy="2071510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936789BF-D43B-7C32-0713-620CC2F92F6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011757" y="4633784"/>
            <a:ext cx="1459373" cy="2224216"/>
          </a:xfrm>
          <a:prstGeom prst="rect">
            <a:avLst/>
          </a:prstGeom>
        </p:spPr>
      </p:pic>
      <p:graphicFrame>
        <p:nvGraphicFramePr>
          <p:cNvPr id="4" name="개체 3">
            <a:extLst>
              <a:ext uri="{FF2B5EF4-FFF2-40B4-BE49-F238E27FC236}">
                <a16:creationId xmlns:a16="http://schemas.microsoft.com/office/drawing/2014/main" id="{DEB67154-3B0F-F899-B3C4-345A6A878B8B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63952665"/>
              </p:ext>
            </p:extLst>
          </p:nvPr>
        </p:nvGraphicFramePr>
        <p:xfrm>
          <a:off x="1606603" y="1128100"/>
          <a:ext cx="8636061" cy="4427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9" imgW="7791539" imgH="3993477" progId="">
                  <p:embed/>
                </p:oleObj>
              </mc:Choice>
              <mc:Fallback>
                <p:oleObj r:id="rId9" imgW="7791539" imgH="3993477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1606603" y="1128100"/>
                        <a:ext cx="8636061" cy="44271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16812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5DFB33-185B-C068-AAF9-5C666575B8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박자영상">
            <a:hlinkClick r:id="" action="ppaction://media"/>
            <a:extLst>
              <a:ext uri="{FF2B5EF4-FFF2-40B4-BE49-F238E27FC236}">
                <a16:creationId xmlns:a16="http://schemas.microsoft.com/office/drawing/2014/main" id="{BD19B897-1735-6877-E9A3-B5044EF29F3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65994" y="1242543"/>
            <a:ext cx="9450689" cy="5121563"/>
          </a:xfrm>
          <a:prstGeom prst="rect">
            <a:avLst/>
          </a:prstGeom>
        </p:spPr>
      </p:pic>
      <p:pic>
        <p:nvPicPr>
          <p:cNvPr id="11" name="그림 10">
            <a:extLst>
              <a:ext uri="{FF2B5EF4-FFF2-40B4-BE49-F238E27FC236}">
                <a16:creationId xmlns:a16="http://schemas.microsoft.com/office/drawing/2014/main" id="{3A218F2F-9588-9251-0C58-9C22E697934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슬라이드 번호 개체 틀 1">
            <a:extLst>
              <a:ext uri="{FF2B5EF4-FFF2-40B4-BE49-F238E27FC236}">
                <a16:creationId xmlns:a16="http://schemas.microsoft.com/office/drawing/2014/main" id="{63517849-554A-695B-C252-85B00C680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21853C9-0B90-2143-8F05-8886A4A79C94}" type="slidenum">
              <a:rPr kumimoji="1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1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0094D901-C8D2-A7E9-C21D-A4317B23F31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1889" y="223179"/>
            <a:ext cx="1587582" cy="904922"/>
          </a:xfrm>
          <a:prstGeom prst="rect">
            <a:avLst/>
          </a:prstGeom>
        </p:spPr>
      </p:pic>
      <p:pic>
        <p:nvPicPr>
          <p:cNvPr id="9" name="그림 8">
            <a:extLst>
              <a:ext uri="{FF2B5EF4-FFF2-40B4-BE49-F238E27FC236}">
                <a16:creationId xmlns:a16="http://schemas.microsoft.com/office/drawing/2014/main" id="{DFE6454C-4E92-698E-4E7E-14068380A46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243069" y="4786490"/>
            <a:ext cx="1609063" cy="2071510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C229C50E-03C7-940A-1E13-A979ED6F5B1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011757" y="4633784"/>
            <a:ext cx="1459373" cy="222421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CC2C4EA-E286-16E2-4E7E-9458DE78807A}"/>
              </a:ext>
            </a:extLst>
          </p:cNvPr>
          <p:cNvSpPr txBox="1"/>
          <p:nvPr/>
        </p:nvSpPr>
        <p:spPr>
          <a:xfrm>
            <a:off x="1493133" y="414030"/>
            <a:ext cx="560214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ko-KR" altLang="en-US" sz="2800" b="1" spc="-150" dirty="0"/>
              <a:t>리듬게임 연습</a:t>
            </a:r>
            <a:endParaRPr lang="ko-KR" altLang="en-US" sz="2800" dirty="0"/>
          </a:p>
        </p:txBody>
      </p:sp>
    </p:spTree>
    <p:extLst>
      <p:ext uri="{BB962C8B-B14F-4D97-AF65-F5344CB8AC3E}">
        <p14:creationId xmlns:p14="http://schemas.microsoft.com/office/powerpoint/2010/main" val="2432742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45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FA8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개체 7">
            <a:extLst>
              <a:ext uri="{FF2B5EF4-FFF2-40B4-BE49-F238E27FC236}">
                <a16:creationId xmlns:a16="http://schemas.microsoft.com/office/drawing/2014/main" id="{D0A86618-A3BB-7CFF-11F3-6F32954D5A32}"/>
              </a:ext>
            </a:extLst>
          </p:cNvPr>
          <p:cNvGraphicFramePr>
            <a:graphicFrameLocks noChangeAspect="1"/>
          </p:cNvGraphicFramePr>
          <p:nvPr/>
        </p:nvGraphicFramePr>
        <p:xfrm>
          <a:off x="-1" y="0"/>
          <a:ext cx="12217453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4" imgW="19201975" imgH="10773140" progId="">
                  <p:embed/>
                </p:oleObj>
              </mc:Choice>
              <mc:Fallback>
                <p:oleObj r:id="rId4" imgW="19201975" imgH="10773140" progId="">
                  <p:embed/>
                  <p:pic>
                    <p:nvPicPr>
                      <p:cNvPr id="8" name="개체 7">
                        <a:extLst>
                          <a:ext uri="{FF2B5EF4-FFF2-40B4-BE49-F238E27FC236}">
                            <a16:creationId xmlns:a16="http://schemas.microsoft.com/office/drawing/2014/main" id="{D0A86618-A3BB-7CFF-11F3-6F32954D5A3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-1" y="0"/>
                        <a:ext cx="12217453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개체 10">
            <a:extLst>
              <a:ext uri="{FF2B5EF4-FFF2-40B4-BE49-F238E27FC236}">
                <a16:creationId xmlns:a16="http://schemas.microsoft.com/office/drawing/2014/main" id="{BFAB6B75-8B95-8100-66FF-D8B4513EE725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61462" y="451413"/>
          <a:ext cx="11166422" cy="593664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6" imgW="330035" imgH="403844" progId="">
                  <p:embed/>
                </p:oleObj>
              </mc:Choice>
              <mc:Fallback>
                <p:oleObj r:id="rId6" imgW="330035" imgH="403844" progId="">
                  <p:embed/>
                  <p:pic>
                    <p:nvPicPr>
                      <p:cNvPr id="11" name="개체 10">
                        <a:extLst>
                          <a:ext uri="{FF2B5EF4-FFF2-40B4-BE49-F238E27FC236}">
                            <a16:creationId xmlns:a16="http://schemas.microsoft.com/office/drawing/2014/main" id="{BFAB6B75-8B95-8100-66FF-D8B4513EE725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561462" y="451413"/>
                        <a:ext cx="11166422" cy="593664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슬라이드 번호 개체 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21853C9-0B90-2143-8F05-8886A4A79C94}" type="slidenum">
              <a:rPr kumimoji="1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1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2446806B-4C08-6F99-7A9A-946CE796DB2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1889" y="223179"/>
            <a:ext cx="1587582" cy="904922"/>
          </a:xfrm>
          <a:prstGeom prst="rect">
            <a:avLst/>
          </a:prstGeom>
        </p:spPr>
      </p:pic>
      <p:pic>
        <p:nvPicPr>
          <p:cNvPr id="9" name="그림 8">
            <a:extLst>
              <a:ext uri="{FF2B5EF4-FFF2-40B4-BE49-F238E27FC236}">
                <a16:creationId xmlns:a16="http://schemas.microsoft.com/office/drawing/2014/main" id="{8C9FD47F-F512-029A-F4DB-EFB53E1DC2E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-243069" y="4786490"/>
            <a:ext cx="1609063" cy="2071510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936789BF-D43B-7C32-0713-620CC2F92F6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011757" y="4633784"/>
            <a:ext cx="1459373" cy="2224216"/>
          </a:xfrm>
          <a:prstGeom prst="rect">
            <a:avLst/>
          </a:prstGeom>
        </p:spPr>
      </p:pic>
      <p:graphicFrame>
        <p:nvGraphicFramePr>
          <p:cNvPr id="6" name="개체 5">
            <a:extLst>
              <a:ext uri="{FF2B5EF4-FFF2-40B4-BE49-F238E27FC236}">
                <a16:creationId xmlns:a16="http://schemas.microsoft.com/office/drawing/2014/main" id="{F27C0722-73B2-E798-6BA4-187E2BE57BC7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83186620"/>
              </p:ext>
            </p:extLst>
          </p:nvPr>
        </p:nvGraphicFramePr>
        <p:xfrm>
          <a:off x="1661486" y="597255"/>
          <a:ext cx="8700403" cy="574929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1" imgW="8130079" imgH="5372571" progId="">
                  <p:embed/>
                </p:oleObj>
              </mc:Choice>
              <mc:Fallback>
                <p:oleObj r:id="rId11" imgW="8130079" imgH="5372571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1661486" y="597255"/>
                        <a:ext cx="8700403" cy="574929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2" name="요절송 2 - 출애굽기 36장 1절">
            <a:hlinkClick r:id="" action="ppaction://media"/>
            <a:extLst>
              <a:ext uri="{FF2B5EF4-FFF2-40B4-BE49-F238E27FC236}">
                <a16:creationId xmlns:a16="http://schemas.microsoft.com/office/drawing/2014/main" id="{14857186-22F1-0374-FD08-D327389A58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0402860" y="454280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2084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8287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FA8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개체 7">
            <a:extLst>
              <a:ext uri="{FF2B5EF4-FFF2-40B4-BE49-F238E27FC236}">
                <a16:creationId xmlns:a16="http://schemas.microsoft.com/office/drawing/2014/main" id="{D0A86618-A3BB-7CFF-11F3-6F32954D5A32}"/>
              </a:ext>
            </a:extLst>
          </p:cNvPr>
          <p:cNvGraphicFramePr>
            <a:graphicFrameLocks noChangeAspect="1"/>
          </p:cNvGraphicFramePr>
          <p:nvPr/>
        </p:nvGraphicFramePr>
        <p:xfrm>
          <a:off x="-1" y="0"/>
          <a:ext cx="12217453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5" imgW="19201975" imgH="10773140" progId="">
                  <p:embed/>
                </p:oleObj>
              </mc:Choice>
              <mc:Fallback>
                <p:oleObj r:id="rId5" imgW="19201975" imgH="10773140" progId="">
                  <p:embed/>
                  <p:pic>
                    <p:nvPicPr>
                      <p:cNvPr id="8" name="개체 7">
                        <a:extLst>
                          <a:ext uri="{FF2B5EF4-FFF2-40B4-BE49-F238E27FC236}">
                            <a16:creationId xmlns:a16="http://schemas.microsoft.com/office/drawing/2014/main" id="{D0A86618-A3BB-7CFF-11F3-6F32954D5A3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-1" y="0"/>
                        <a:ext cx="12217453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개체 10">
            <a:extLst>
              <a:ext uri="{FF2B5EF4-FFF2-40B4-BE49-F238E27FC236}">
                <a16:creationId xmlns:a16="http://schemas.microsoft.com/office/drawing/2014/main" id="{BFAB6B75-8B95-8100-66FF-D8B4513EE725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61462" y="451413"/>
          <a:ext cx="11166422" cy="593664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7" imgW="330035" imgH="403844" progId="">
                  <p:embed/>
                </p:oleObj>
              </mc:Choice>
              <mc:Fallback>
                <p:oleObj r:id="rId7" imgW="330035" imgH="403844" progId="">
                  <p:embed/>
                  <p:pic>
                    <p:nvPicPr>
                      <p:cNvPr id="11" name="개체 10">
                        <a:extLst>
                          <a:ext uri="{FF2B5EF4-FFF2-40B4-BE49-F238E27FC236}">
                            <a16:creationId xmlns:a16="http://schemas.microsoft.com/office/drawing/2014/main" id="{BFAB6B75-8B95-8100-66FF-D8B4513EE725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561462" y="451413"/>
                        <a:ext cx="11166422" cy="593664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슬라이드 번호 개체 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21853C9-0B90-2143-8F05-8886A4A79C94}" type="slidenum">
              <a:rPr kumimoji="1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1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2446806B-4C08-6F99-7A9A-946CE796DB2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1889" y="223179"/>
            <a:ext cx="1587582" cy="904922"/>
          </a:xfrm>
          <a:prstGeom prst="rect">
            <a:avLst/>
          </a:prstGeom>
        </p:spPr>
      </p:pic>
      <p:pic>
        <p:nvPicPr>
          <p:cNvPr id="9" name="그림 8">
            <a:extLst>
              <a:ext uri="{FF2B5EF4-FFF2-40B4-BE49-F238E27FC236}">
                <a16:creationId xmlns:a16="http://schemas.microsoft.com/office/drawing/2014/main" id="{8C9FD47F-F512-029A-F4DB-EFB53E1DC2E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-243069" y="4786490"/>
            <a:ext cx="1609063" cy="2071510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936789BF-D43B-7C32-0713-620CC2F92F6E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1011757" y="4633784"/>
            <a:ext cx="1459373" cy="2224216"/>
          </a:xfrm>
          <a:prstGeom prst="rect">
            <a:avLst/>
          </a:prstGeom>
        </p:spPr>
      </p:pic>
      <p:graphicFrame>
        <p:nvGraphicFramePr>
          <p:cNvPr id="6" name="개체 5">
            <a:extLst>
              <a:ext uri="{FF2B5EF4-FFF2-40B4-BE49-F238E27FC236}">
                <a16:creationId xmlns:a16="http://schemas.microsoft.com/office/drawing/2014/main" id="{F27C0722-73B2-E798-6BA4-187E2BE57BC7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661486" y="597255"/>
          <a:ext cx="8700403" cy="574929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2" imgW="8130079" imgH="5372571" progId="">
                  <p:embed/>
                </p:oleObj>
              </mc:Choice>
              <mc:Fallback>
                <p:oleObj r:id="rId12" imgW="8130079" imgH="5372571" progId="">
                  <p:embed/>
                  <p:pic>
                    <p:nvPicPr>
                      <p:cNvPr id="6" name="개체 5">
                        <a:extLst>
                          <a:ext uri="{FF2B5EF4-FFF2-40B4-BE49-F238E27FC236}">
                            <a16:creationId xmlns:a16="http://schemas.microsoft.com/office/drawing/2014/main" id="{F27C0722-73B2-E798-6BA4-187E2BE57BC7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1661486" y="597255"/>
                        <a:ext cx="8700403" cy="574929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7" name="요절송 1 - 민수기 2장 2절">
            <a:hlinkClick r:id="" action="ppaction://media"/>
            <a:extLst>
              <a:ext uri="{FF2B5EF4-FFF2-40B4-BE49-F238E27FC236}">
                <a16:creationId xmlns:a16="http://schemas.microsoft.com/office/drawing/2014/main" id="{5BDE1425-7379-B333-D4EF-A2F676D943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0435989" y="557856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6824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661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FA8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개체 7">
            <a:extLst>
              <a:ext uri="{FF2B5EF4-FFF2-40B4-BE49-F238E27FC236}">
                <a16:creationId xmlns:a16="http://schemas.microsoft.com/office/drawing/2014/main" id="{D0A86618-A3BB-7CFF-11F3-6F32954D5A32}"/>
              </a:ext>
            </a:extLst>
          </p:cNvPr>
          <p:cNvGraphicFramePr>
            <a:graphicFrameLocks noChangeAspect="1"/>
          </p:cNvGraphicFramePr>
          <p:nvPr/>
        </p:nvGraphicFramePr>
        <p:xfrm>
          <a:off x="-1" y="0"/>
          <a:ext cx="12217453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4" imgW="19201975" imgH="10773140" progId="">
                  <p:embed/>
                </p:oleObj>
              </mc:Choice>
              <mc:Fallback>
                <p:oleObj r:id="rId4" imgW="19201975" imgH="10773140" progId="">
                  <p:embed/>
                  <p:pic>
                    <p:nvPicPr>
                      <p:cNvPr id="8" name="개체 7">
                        <a:extLst>
                          <a:ext uri="{FF2B5EF4-FFF2-40B4-BE49-F238E27FC236}">
                            <a16:creationId xmlns:a16="http://schemas.microsoft.com/office/drawing/2014/main" id="{D0A86618-A3BB-7CFF-11F3-6F32954D5A3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-1" y="0"/>
                        <a:ext cx="12217453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개체 10">
            <a:extLst>
              <a:ext uri="{FF2B5EF4-FFF2-40B4-BE49-F238E27FC236}">
                <a16:creationId xmlns:a16="http://schemas.microsoft.com/office/drawing/2014/main" id="{BFAB6B75-8B95-8100-66FF-D8B4513EE725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61462" y="451413"/>
          <a:ext cx="11166422" cy="593664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6" imgW="330035" imgH="403844" progId="">
                  <p:embed/>
                </p:oleObj>
              </mc:Choice>
              <mc:Fallback>
                <p:oleObj r:id="rId6" imgW="330035" imgH="403844" progId="">
                  <p:embed/>
                  <p:pic>
                    <p:nvPicPr>
                      <p:cNvPr id="11" name="개체 10">
                        <a:extLst>
                          <a:ext uri="{FF2B5EF4-FFF2-40B4-BE49-F238E27FC236}">
                            <a16:creationId xmlns:a16="http://schemas.microsoft.com/office/drawing/2014/main" id="{BFAB6B75-8B95-8100-66FF-D8B4513EE725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561462" y="451413"/>
                        <a:ext cx="11166422" cy="593664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슬라이드 번호 개체 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21853C9-0B90-2143-8F05-8886A4A79C94}" type="slidenum">
              <a:rPr kumimoji="1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1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pic>
        <p:nvPicPr>
          <p:cNvPr id="6" name="저학년용">
            <a:hlinkClick r:id="" action="ppaction://media"/>
            <a:extLst>
              <a:ext uri="{FF2B5EF4-FFF2-40B4-BE49-F238E27FC236}">
                <a16:creationId xmlns:a16="http://schemas.microsoft.com/office/drawing/2014/main" id="{9F091925-7E0A-2033-0CF9-469C759C1C2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781522" y="396432"/>
            <a:ext cx="10654406" cy="5993103"/>
          </a:xfrm>
          <a:prstGeom prst="rect">
            <a:avLst/>
          </a:prstGeom>
        </p:spPr>
      </p:pic>
      <p:pic>
        <p:nvPicPr>
          <p:cNvPr id="9" name="그림 8">
            <a:extLst>
              <a:ext uri="{FF2B5EF4-FFF2-40B4-BE49-F238E27FC236}">
                <a16:creationId xmlns:a16="http://schemas.microsoft.com/office/drawing/2014/main" id="{8C9FD47F-F512-029A-F4DB-EFB53E1DC2E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-243069" y="4786490"/>
            <a:ext cx="1609063" cy="2071510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936789BF-D43B-7C32-0713-620CC2F92F6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011757" y="4633784"/>
            <a:ext cx="1459373" cy="2224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810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163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FA8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개체 7">
            <a:extLst>
              <a:ext uri="{FF2B5EF4-FFF2-40B4-BE49-F238E27FC236}">
                <a16:creationId xmlns:a16="http://schemas.microsoft.com/office/drawing/2014/main" id="{D0A86618-A3BB-7CFF-11F3-6F32954D5A32}"/>
              </a:ext>
            </a:extLst>
          </p:cNvPr>
          <p:cNvGraphicFramePr>
            <a:graphicFrameLocks noChangeAspect="1"/>
          </p:cNvGraphicFramePr>
          <p:nvPr/>
        </p:nvGraphicFramePr>
        <p:xfrm>
          <a:off x="-1" y="0"/>
          <a:ext cx="12217453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4" imgW="19201975" imgH="10773140" progId="">
                  <p:embed/>
                </p:oleObj>
              </mc:Choice>
              <mc:Fallback>
                <p:oleObj r:id="rId4" imgW="19201975" imgH="10773140" progId="">
                  <p:embed/>
                  <p:pic>
                    <p:nvPicPr>
                      <p:cNvPr id="8" name="개체 7">
                        <a:extLst>
                          <a:ext uri="{FF2B5EF4-FFF2-40B4-BE49-F238E27FC236}">
                            <a16:creationId xmlns:a16="http://schemas.microsoft.com/office/drawing/2014/main" id="{D0A86618-A3BB-7CFF-11F3-6F32954D5A3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-1" y="0"/>
                        <a:ext cx="12217453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개체 10">
            <a:extLst>
              <a:ext uri="{FF2B5EF4-FFF2-40B4-BE49-F238E27FC236}">
                <a16:creationId xmlns:a16="http://schemas.microsoft.com/office/drawing/2014/main" id="{BFAB6B75-8B95-8100-66FF-D8B4513EE725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61462" y="451413"/>
          <a:ext cx="11166422" cy="593664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6" imgW="330035" imgH="403844" progId="">
                  <p:embed/>
                </p:oleObj>
              </mc:Choice>
              <mc:Fallback>
                <p:oleObj r:id="rId6" imgW="330035" imgH="403844" progId="">
                  <p:embed/>
                  <p:pic>
                    <p:nvPicPr>
                      <p:cNvPr id="11" name="개체 10">
                        <a:extLst>
                          <a:ext uri="{FF2B5EF4-FFF2-40B4-BE49-F238E27FC236}">
                            <a16:creationId xmlns:a16="http://schemas.microsoft.com/office/drawing/2014/main" id="{BFAB6B75-8B95-8100-66FF-D8B4513EE725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561462" y="451413"/>
                        <a:ext cx="11166422" cy="593664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슬라이드 번호 개체 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21853C9-0B90-2143-8F05-8886A4A79C94}" type="slidenum">
              <a:rPr kumimoji="1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1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pic>
        <p:nvPicPr>
          <p:cNvPr id="3" name="고학년용">
            <a:hlinkClick r:id="" action="ppaction://media"/>
            <a:extLst>
              <a:ext uri="{FF2B5EF4-FFF2-40B4-BE49-F238E27FC236}">
                <a16:creationId xmlns:a16="http://schemas.microsoft.com/office/drawing/2014/main" id="{FD272353-63FB-3658-C029-FBED08DD258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768589" y="400041"/>
            <a:ext cx="10645358" cy="5988014"/>
          </a:xfrm>
          <a:prstGeom prst="rect">
            <a:avLst/>
          </a:prstGeom>
        </p:spPr>
      </p:pic>
      <p:pic>
        <p:nvPicPr>
          <p:cNvPr id="9" name="그림 8">
            <a:extLst>
              <a:ext uri="{FF2B5EF4-FFF2-40B4-BE49-F238E27FC236}">
                <a16:creationId xmlns:a16="http://schemas.microsoft.com/office/drawing/2014/main" id="{8C9FD47F-F512-029A-F4DB-EFB53E1DC2E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-243069" y="4786490"/>
            <a:ext cx="1609063" cy="2071510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936789BF-D43B-7C32-0713-620CC2F92F6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011757" y="4633784"/>
            <a:ext cx="1459373" cy="2224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6062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209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FA8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개체 7">
            <a:extLst>
              <a:ext uri="{FF2B5EF4-FFF2-40B4-BE49-F238E27FC236}">
                <a16:creationId xmlns:a16="http://schemas.microsoft.com/office/drawing/2014/main" id="{D0A86618-A3BB-7CFF-11F3-6F32954D5A32}"/>
              </a:ext>
            </a:extLst>
          </p:cNvPr>
          <p:cNvGraphicFramePr>
            <a:graphicFrameLocks noChangeAspect="1"/>
          </p:cNvGraphicFramePr>
          <p:nvPr/>
        </p:nvGraphicFramePr>
        <p:xfrm>
          <a:off x="-1" y="0"/>
          <a:ext cx="12217453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9201975" imgH="10773140" progId="">
                  <p:embed/>
                </p:oleObj>
              </mc:Choice>
              <mc:Fallback>
                <p:oleObj r:id="rId2" imgW="19201975" imgH="10773140" progId="">
                  <p:embed/>
                  <p:pic>
                    <p:nvPicPr>
                      <p:cNvPr id="8" name="개체 7">
                        <a:extLst>
                          <a:ext uri="{FF2B5EF4-FFF2-40B4-BE49-F238E27FC236}">
                            <a16:creationId xmlns:a16="http://schemas.microsoft.com/office/drawing/2014/main" id="{D0A86618-A3BB-7CFF-11F3-6F32954D5A3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-1" y="0"/>
                        <a:ext cx="12217453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개체 10">
            <a:extLst>
              <a:ext uri="{FF2B5EF4-FFF2-40B4-BE49-F238E27FC236}">
                <a16:creationId xmlns:a16="http://schemas.microsoft.com/office/drawing/2014/main" id="{BFAB6B75-8B95-8100-66FF-D8B4513EE725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61462" y="451413"/>
          <a:ext cx="11166422" cy="593664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4" imgW="330035" imgH="403844" progId="">
                  <p:embed/>
                </p:oleObj>
              </mc:Choice>
              <mc:Fallback>
                <p:oleObj r:id="rId4" imgW="330035" imgH="403844" progId="">
                  <p:embed/>
                  <p:pic>
                    <p:nvPicPr>
                      <p:cNvPr id="11" name="개체 10">
                        <a:extLst>
                          <a:ext uri="{FF2B5EF4-FFF2-40B4-BE49-F238E27FC236}">
                            <a16:creationId xmlns:a16="http://schemas.microsoft.com/office/drawing/2014/main" id="{BFAB6B75-8B95-8100-66FF-D8B4513EE725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61462" y="451413"/>
                        <a:ext cx="11166422" cy="593664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슬라이드 번호 개체 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21853C9-0B90-2143-8F05-8886A4A79C94}" type="slidenum">
              <a:rPr kumimoji="1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1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2446806B-4C08-6F99-7A9A-946CE796DB2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1889" y="223179"/>
            <a:ext cx="1587582" cy="904922"/>
          </a:xfrm>
          <a:prstGeom prst="rect">
            <a:avLst/>
          </a:prstGeom>
        </p:spPr>
      </p:pic>
      <p:pic>
        <p:nvPicPr>
          <p:cNvPr id="9" name="그림 8">
            <a:extLst>
              <a:ext uri="{FF2B5EF4-FFF2-40B4-BE49-F238E27FC236}">
                <a16:creationId xmlns:a16="http://schemas.microsoft.com/office/drawing/2014/main" id="{8C9FD47F-F512-029A-F4DB-EFB53E1DC2E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243069" y="4786490"/>
            <a:ext cx="1609063" cy="2071510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936789BF-D43B-7C32-0713-620CC2F92F6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011757" y="4633784"/>
            <a:ext cx="1459373" cy="2224216"/>
          </a:xfrm>
          <a:prstGeom prst="rect">
            <a:avLst/>
          </a:prstGeom>
        </p:spPr>
      </p:pic>
      <p:graphicFrame>
        <p:nvGraphicFramePr>
          <p:cNvPr id="3" name="개체 2">
            <a:extLst>
              <a:ext uri="{FF2B5EF4-FFF2-40B4-BE49-F238E27FC236}">
                <a16:creationId xmlns:a16="http://schemas.microsoft.com/office/drawing/2014/main" id="{3F07EAB1-01EA-8599-98F4-078C20928B90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21685867"/>
              </p:ext>
            </p:extLst>
          </p:nvPr>
        </p:nvGraphicFramePr>
        <p:xfrm>
          <a:off x="1799246" y="931456"/>
          <a:ext cx="5712599" cy="102992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9" imgW="5573587" imgH="1005369" progId="">
                  <p:embed/>
                </p:oleObj>
              </mc:Choice>
              <mc:Fallback>
                <p:oleObj r:id="rId9" imgW="5573587" imgH="1005369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1799246" y="931456"/>
                        <a:ext cx="5712599" cy="102992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9" name="그림 18">
            <a:extLst>
              <a:ext uri="{FF2B5EF4-FFF2-40B4-BE49-F238E27FC236}">
                <a16:creationId xmlns:a16="http://schemas.microsoft.com/office/drawing/2014/main" id="{70256318-CE8A-2F9A-5114-BC523C822CE1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01857" y="3051774"/>
            <a:ext cx="2945223" cy="2834667"/>
          </a:xfrm>
          <a:prstGeom prst="rect">
            <a:avLst/>
          </a:prstGeom>
        </p:spPr>
      </p:pic>
      <p:pic>
        <p:nvPicPr>
          <p:cNvPr id="20" name="그림 19">
            <a:extLst>
              <a:ext uri="{FF2B5EF4-FFF2-40B4-BE49-F238E27FC236}">
                <a16:creationId xmlns:a16="http://schemas.microsoft.com/office/drawing/2014/main" id="{34D80471-2494-BFEA-A288-4FAB597E3AF2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9855" y="2694139"/>
            <a:ext cx="2945223" cy="2834667"/>
          </a:xfrm>
          <a:prstGeom prst="rect">
            <a:avLst/>
          </a:prstGeom>
        </p:spPr>
      </p:pic>
      <p:pic>
        <p:nvPicPr>
          <p:cNvPr id="21" name="그림 20">
            <a:extLst>
              <a:ext uri="{FF2B5EF4-FFF2-40B4-BE49-F238E27FC236}">
                <a16:creationId xmlns:a16="http://schemas.microsoft.com/office/drawing/2014/main" id="{68D9039F-F0DD-BB81-696E-95B6419C65D6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0507" y="2403022"/>
            <a:ext cx="2945223" cy="2834667"/>
          </a:xfrm>
          <a:prstGeom prst="rect">
            <a:avLst/>
          </a:prstGeom>
        </p:spPr>
      </p:pic>
      <p:pic>
        <p:nvPicPr>
          <p:cNvPr id="22" name="그림 21">
            <a:extLst>
              <a:ext uri="{FF2B5EF4-FFF2-40B4-BE49-F238E27FC236}">
                <a16:creationId xmlns:a16="http://schemas.microsoft.com/office/drawing/2014/main" id="{25D43E95-7659-98D5-23ED-A754EF56385B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0802" y="2156063"/>
            <a:ext cx="2945223" cy="2834667"/>
          </a:xfrm>
          <a:prstGeom prst="rect">
            <a:avLst/>
          </a:prstGeom>
        </p:spPr>
      </p:pic>
      <p:pic>
        <p:nvPicPr>
          <p:cNvPr id="23" name="그림 22">
            <a:extLst>
              <a:ext uri="{FF2B5EF4-FFF2-40B4-BE49-F238E27FC236}">
                <a16:creationId xmlns:a16="http://schemas.microsoft.com/office/drawing/2014/main" id="{B73B4A6C-2A62-C39F-C404-EFD13C4AB8E4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4283" y="1873234"/>
            <a:ext cx="2945223" cy="2834667"/>
          </a:xfrm>
          <a:prstGeom prst="rect">
            <a:avLst/>
          </a:prstGeom>
        </p:spPr>
      </p:pic>
      <p:sp>
        <p:nvSpPr>
          <p:cNvPr id="24" name="제목 1">
            <a:extLst>
              <a:ext uri="{FF2B5EF4-FFF2-40B4-BE49-F238E27FC236}">
                <a16:creationId xmlns:a16="http://schemas.microsoft.com/office/drawing/2014/main" id="{D5CE4823-92C0-03C4-4E2B-B53838C23635}"/>
              </a:ext>
            </a:extLst>
          </p:cNvPr>
          <p:cNvSpPr txBox="1">
            <a:spLocks/>
          </p:cNvSpPr>
          <p:nvPr/>
        </p:nvSpPr>
        <p:spPr>
          <a:xfrm>
            <a:off x="1795319" y="2694139"/>
            <a:ext cx="671805" cy="43556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ko-KR" sz="3600" b="1" spc="-150" dirty="0"/>
              <a:t>1</a:t>
            </a:r>
            <a:endParaRPr lang="ko-KR" altLang="en-US" sz="3600" b="1" spc="-150" dirty="0"/>
          </a:p>
        </p:txBody>
      </p:sp>
      <p:sp>
        <p:nvSpPr>
          <p:cNvPr id="25" name="제목 1">
            <a:extLst>
              <a:ext uri="{FF2B5EF4-FFF2-40B4-BE49-F238E27FC236}">
                <a16:creationId xmlns:a16="http://schemas.microsoft.com/office/drawing/2014/main" id="{BB8EA683-9B14-DE5D-CD2C-382B757FD62E}"/>
              </a:ext>
            </a:extLst>
          </p:cNvPr>
          <p:cNvSpPr txBox="1">
            <a:spLocks/>
          </p:cNvSpPr>
          <p:nvPr/>
        </p:nvSpPr>
        <p:spPr>
          <a:xfrm>
            <a:off x="3732274" y="3048101"/>
            <a:ext cx="671805" cy="43556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ko-KR" sz="3600" b="1" spc="-150" dirty="0"/>
              <a:t>2</a:t>
            </a:r>
            <a:endParaRPr lang="ko-KR" altLang="en-US" sz="3600" b="1" spc="-150" dirty="0"/>
          </a:p>
        </p:txBody>
      </p:sp>
      <p:sp>
        <p:nvSpPr>
          <p:cNvPr id="26" name="제목 1">
            <a:extLst>
              <a:ext uri="{FF2B5EF4-FFF2-40B4-BE49-F238E27FC236}">
                <a16:creationId xmlns:a16="http://schemas.microsoft.com/office/drawing/2014/main" id="{6C1630C5-7726-8FF5-98A6-4D7238CFF523}"/>
              </a:ext>
            </a:extLst>
          </p:cNvPr>
          <p:cNvSpPr txBox="1">
            <a:spLocks/>
          </p:cNvSpPr>
          <p:nvPr/>
        </p:nvSpPr>
        <p:spPr>
          <a:xfrm>
            <a:off x="5659396" y="3284075"/>
            <a:ext cx="671805" cy="43556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ko-KR" sz="3600" b="1" spc="-150" dirty="0"/>
              <a:t>3</a:t>
            </a:r>
            <a:endParaRPr lang="ko-KR" altLang="en-US" sz="3600" b="1" spc="-150" dirty="0"/>
          </a:p>
        </p:txBody>
      </p:sp>
      <p:sp>
        <p:nvSpPr>
          <p:cNvPr id="27" name="제목 1">
            <a:extLst>
              <a:ext uri="{FF2B5EF4-FFF2-40B4-BE49-F238E27FC236}">
                <a16:creationId xmlns:a16="http://schemas.microsoft.com/office/drawing/2014/main" id="{656F9DAB-0922-C70D-09D9-2DD7528F8562}"/>
              </a:ext>
            </a:extLst>
          </p:cNvPr>
          <p:cNvSpPr txBox="1">
            <a:spLocks/>
          </p:cNvSpPr>
          <p:nvPr/>
        </p:nvSpPr>
        <p:spPr>
          <a:xfrm>
            <a:off x="7537358" y="3598707"/>
            <a:ext cx="671805" cy="43556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ko-KR" sz="3600" b="1" spc="-150" dirty="0"/>
              <a:t>4</a:t>
            </a:r>
            <a:endParaRPr lang="ko-KR" altLang="en-US" sz="3600" b="1" spc="-150" dirty="0"/>
          </a:p>
        </p:txBody>
      </p:sp>
      <p:sp>
        <p:nvSpPr>
          <p:cNvPr id="28" name="제목 1">
            <a:extLst>
              <a:ext uri="{FF2B5EF4-FFF2-40B4-BE49-F238E27FC236}">
                <a16:creationId xmlns:a16="http://schemas.microsoft.com/office/drawing/2014/main" id="{1D398C31-FB2C-F8A3-B332-9244ECD3735C}"/>
              </a:ext>
            </a:extLst>
          </p:cNvPr>
          <p:cNvSpPr txBox="1">
            <a:spLocks/>
          </p:cNvSpPr>
          <p:nvPr/>
        </p:nvSpPr>
        <p:spPr>
          <a:xfrm>
            <a:off x="9316996" y="3933003"/>
            <a:ext cx="671805" cy="43556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ko-KR" sz="3600" b="1" spc="-150" dirty="0"/>
              <a:t>5</a:t>
            </a:r>
            <a:endParaRPr lang="ko-KR" altLang="en-US" sz="3600" b="1" spc="-150" dirty="0"/>
          </a:p>
        </p:txBody>
      </p:sp>
    </p:spTree>
    <p:extLst>
      <p:ext uri="{BB962C8B-B14F-4D97-AF65-F5344CB8AC3E}">
        <p14:creationId xmlns:p14="http://schemas.microsoft.com/office/powerpoint/2010/main" val="1872338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FA8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개체 7">
            <a:extLst>
              <a:ext uri="{FF2B5EF4-FFF2-40B4-BE49-F238E27FC236}">
                <a16:creationId xmlns:a16="http://schemas.microsoft.com/office/drawing/2014/main" id="{D0A86618-A3BB-7CFF-11F3-6F32954D5A32}"/>
              </a:ext>
            </a:extLst>
          </p:cNvPr>
          <p:cNvGraphicFramePr>
            <a:graphicFrameLocks noChangeAspect="1"/>
          </p:cNvGraphicFramePr>
          <p:nvPr/>
        </p:nvGraphicFramePr>
        <p:xfrm>
          <a:off x="-1" y="0"/>
          <a:ext cx="12217453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4" imgW="19201975" imgH="10773140" progId="">
                  <p:embed/>
                </p:oleObj>
              </mc:Choice>
              <mc:Fallback>
                <p:oleObj r:id="rId4" imgW="19201975" imgH="10773140" progId="">
                  <p:embed/>
                  <p:pic>
                    <p:nvPicPr>
                      <p:cNvPr id="8" name="개체 7">
                        <a:extLst>
                          <a:ext uri="{FF2B5EF4-FFF2-40B4-BE49-F238E27FC236}">
                            <a16:creationId xmlns:a16="http://schemas.microsoft.com/office/drawing/2014/main" id="{D0A86618-A3BB-7CFF-11F3-6F32954D5A3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-1" y="0"/>
                        <a:ext cx="12217453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개체 10">
            <a:extLst>
              <a:ext uri="{FF2B5EF4-FFF2-40B4-BE49-F238E27FC236}">
                <a16:creationId xmlns:a16="http://schemas.microsoft.com/office/drawing/2014/main" id="{BFAB6B75-8B95-8100-66FF-D8B4513EE725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61462" y="451413"/>
          <a:ext cx="11166422" cy="593664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6" imgW="330035" imgH="403844" progId="">
                  <p:embed/>
                </p:oleObj>
              </mc:Choice>
              <mc:Fallback>
                <p:oleObj r:id="rId6" imgW="330035" imgH="403844" progId="">
                  <p:embed/>
                  <p:pic>
                    <p:nvPicPr>
                      <p:cNvPr id="11" name="개체 10">
                        <a:extLst>
                          <a:ext uri="{FF2B5EF4-FFF2-40B4-BE49-F238E27FC236}">
                            <a16:creationId xmlns:a16="http://schemas.microsoft.com/office/drawing/2014/main" id="{BFAB6B75-8B95-8100-66FF-D8B4513EE725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561462" y="451413"/>
                        <a:ext cx="11166422" cy="593664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슬라이드 번호 개체 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21853C9-0B90-2143-8F05-8886A4A79C94}" type="slidenum">
              <a:rPr kumimoji="1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1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2446806B-4C08-6F99-7A9A-946CE796DB2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1889" y="223179"/>
            <a:ext cx="1587582" cy="904922"/>
          </a:xfrm>
          <a:prstGeom prst="rect">
            <a:avLst/>
          </a:prstGeom>
        </p:spPr>
      </p:pic>
      <p:pic>
        <p:nvPicPr>
          <p:cNvPr id="9" name="그림 8">
            <a:extLst>
              <a:ext uri="{FF2B5EF4-FFF2-40B4-BE49-F238E27FC236}">
                <a16:creationId xmlns:a16="http://schemas.microsoft.com/office/drawing/2014/main" id="{8C9FD47F-F512-029A-F4DB-EFB53E1DC2E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-243069" y="4786490"/>
            <a:ext cx="1609063" cy="2071510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936789BF-D43B-7C32-0713-620CC2F92F6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011757" y="4633784"/>
            <a:ext cx="1459373" cy="2224216"/>
          </a:xfrm>
          <a:prstGeom prst="rect">
            <a:avLst/>
          </a:prstGeom>
        </p:spPr>
      </p:pic>
      <p:graphicFrame>
        <p:nvGraphicFramePr>
          <p:cNvPr id="6" name="개체 5">
            <a:extLst>
              <a:ext uri="{FF2B5EF4-FFF2-40B4-BE49-F238E27FC236}">
                <a16:creationId xmlns:a16="http://schemas.microsoft.com/office/drawing/2014/main" id="{F27C0722-73B2-E798-6BA4-187E2BE57BC7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661486" y="597255"/>
          <a:ext cx="8700403" cy="574929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1" imgW="8130079" imgH="5372571" progId="">
                  <p:embed/>
                </p:oleObj>
              </mc:Choice>
              <mc:Fallback>
                <p:oleObj r:id="rId11" imgW="8130079" imgH="5372571" progId="">
                  <p:embed/>
                  <p:pic>
                    <p:nvPicPr>
                      <p:cNvPr id="6" name="개체 5">
                        <a:extLst>
                          <a:ext uri="{FF2B5EF4-FFF2-40B4-BE49-F238E27FC236}">
                            <a16:creationId xmlns:a16="http://schemas.microsoft.com/office/drawing/2014/main" id="{F27C0722-73B2-E798-6BA4-187E2BE57BC7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1661486" y="597255"/>
                        <a:ext cx="8700403" cy="574929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2" name="요절송 2 - 출애굽기 36장 1절">
            <a:hlinkClick r:id="" action="ppaction://media"/>
            <a:extLst>
              <a:ext uri="{FF2B5EF4-FFF2-40B4-BE49-F238E27FC236}">
                <a16:creationId xmlns:a16="http://schemas.microsoft.com/office/drawing/2014/main" id="{14857186-22F1-0374-FD08-D327389A58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0402860" y="454280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6873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8287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FA8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개체 7">
            <a:extLst>
              <a:ext uri="{FF2B5EF4-FFF2-40B4-BE49-F238E27FC236}">
                <a16:creationId xmlns:a16="http://schemas.microsoft.com/office/drawing/2014/main" id="{D0A86618-A3BB-7CFF-11F3-6F32954D5A32}"/>
              </a:ext>
            </a:extLst>
          </p:cNvPr>
          <p:cNvGraphicFramePr>
            <a:graphicFrameLocks noChangeAspect="1"/>
          </p:cNvGraphicFramePr>
          <p:nvPr/>
        </p:nvGraphicFramePr>
        <p:xfrm>
          <a:off x="-1" y="0"/>
          <a:ext cx="12217453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5" imgW="19201975" imgH="10773140" progId="">
                  <p:embed/>
                </p:oleObj>
              </mc:Choice>
              <mc:Fallback>
                <p:oleObj r:id="rId5" imgW="19201975" imgH="10773140" progId="">
                  <p:embed/>
                  <p:pic>
                    <p:nvPicPr>
                      <p:cNvPr id="8" name="개체 7">
                        <a:extLst>
                          <a:ext uri="{FF2B5EF4-FFF2-40B4-BE49-F238E27FC236}">
                            <a16:creationId xmlns:a16="http://schemas.microsoft.com/office/drawing/2014/main" id="{D0A86618-A3BB-7CFF-11F3-6F32954D5A3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-1" y="0"/>
                        <a:ext cx="12217453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개체 10">
            <a:extLst>
              <a:ext uri="{FF2B5EF4-FFF2-40B4-BE49-F238E27FC236}">
                <a16:creationId xmlns:a16="http://schemas.microsoft.com/office/drawing/2014/main" id="{BFAB6B75-8B95-8100-66FF-D8B4513EE725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61462" y="451413"/>
          <a:ext cx="11166422" cy="593664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7" imgW="330035" imgH="403844" progId="">
                  <p:embed/>
                </p:oleObj>
              </mc:Choice>
              <mc:Fallback>
                <p:oleObj r:id="rId7" imgW="330035" imgH="403844" progId="">
                  <p:embed/>
                  <p:pic>
                    <p:nvPicPr>
                      <p:cNvPr id="11" name="개체 10">
                        <a:extLst>
                          <a:ext uri="{FF2B5EF4-FFF2-40B4-BE49-F238E27FC236}">
                            <a16:creationId xmlns:a16="http://schemas.microsoft.com/office/drawing/2014/main" id="{BFAB6B75-8B95-8100-66FF-D8B4513EE725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561462" y="451413"/>
                        <a:ext cx="11166422" cy="593664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슬라이드 번호 개체 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21853C9-0B90-2143-8F05-8886A4A79C94}" type="slidenum">
              <a:rPr kumimoji="1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1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2446806B-4C08-6F99-7A9A-946CE796DB2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1889" y="223179"/>
            <a:ext cx="1587582" cy="904922"/>
          </a:xfrm>
          <a:prstGeom prst="rect">
            <a:avLst/>
          </a:prstGeom>
        </p:spPr>
      </p:pic>
      <p:pic>
        <p:nvPicPr>
          <p:cNvPr id="9" name="그림 8">
            <a:extLst>
              <a:ext uri="{FF2B5EF4-FFF2-40B4-BE49-F238E27FC236}">
                <a16:creationId xmlns:a16="http://schemas.microsoft.com/office/drawing/2014/main" id="{8C9FD47F-F512-029A-F4DB-EFB53E1DC2E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-243069" y="4786490"/>
            <a:ext cx="1609063" cy="2071510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936789BF-D43B-7C32-0713-620CC2F92F6E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1011757" y="4633784"/>
            <a:ext cx="1459373" cy="2224216"/>
          </a:xfrm>
          <a:prstGeom prst="rect">
            <a:avLst/>
          </a:prstGeom>
        </p:spPr>
      </p:pic>
      <p:graphicFrame>
        <p:nvGraphicFramePr>
          <p:cNvPr id="6" name="개체 5">
            <a:extLst>
              <a:ext uri="{FF2B5EF4-FFF2-40B4-BE49-F238E27FC236}">
                <a16:creationId xmlns:a16="http://schemas.microsoft.com/office/drawing/2014/main" id="{F27C0722-73B2-E798-6BA4-187E2BE57BC7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661486" y="597255"/>
          <a:ext cx="8700403" cy="574929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2" imgW="8130079" imgH="5372571" progId="">
                  <p:embed/>
                </p:oleObj>
              </mc:Choice>
              <mc:Fallback>
                <p:oleObj r:id="rId12" imgW="8130079" imgH="5372571" progId="">
                  <p:embed/>
                  <p:pic>
                    <p:nvPicPr>
                      <p:cNvPr id="6" name="개체 5">
                        <a:extLst>
                          <a:ext uri="{FF2B5EF4-FFF2-40B4-BE49-F238E27FC236}">
                            <a16:creationId xmlns:a16="http://schemas.microsoft.com/office/drawing/2014/main" id="{F27C0722-73B2-E798-6BA4-187E2BE57BC7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1661486" y="597255"/>
                        <a:ext cx="8700403" cy="574929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7" name="요절송 1 - 민수기 2장 2절">
            <a:hlinkClick r:id="" action="ppaction://media"/>
            <a:extLst>
              <a:ext uri="{FF2B5EF4-FFF2-40B4-BE49-F238E27FC236}">
                <a16:creationId xmlns:a16="http://schemas.microsoft.com/office/drawing/2014/main" id="{5BDE1425-7379-B333-D4EF-A2F676D943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0435989" y="557856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0669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661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FA8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개체 7">
            <a:extLst>
              <a:ext uri="{FF2B5EF4-FFF2-40B4-BE49-F238E27FC236}">
                <a16:creationId xmlns:a16="http://schemas.microsoft.com/office/drawing/2014/main" id="{D0A86618-A3BB-7CFF-11F3-6F32954D5A32}"/>
              </a:ext>
            </a:extLst>
          </p:cNvPr>
          <p:cNvGraphicFramePr>
            <a:graphicFrameLocks noChangeAspect="1"/>
          </p:cNvGraphicFramePr>
          <p:nvPr/>
        </p:nvGraphicFramePr>
        <p:xfrm>
          <a:off x="-1" y="0"/>
          <a:ext cx="12217453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3" imgW="19201975" imgH="10773140" progId="">
                  <p:embed/>
                </p:oleObj>
              </mc:Choice>
              <mc:Fallback>
                <p:oleObj r:id="rId3" imgW="19201975" imgH="10773140" progId="">
                  <p:embed/>
                  <p:pic>
                    <p:nvPicPr>
                      <p:cNvPr id="8" name="개체 7">
                        <a:extLst>
                          <a:ext uri="{FF2B5EF4-FFF2-40B4-BE49-F238E27FC236}">
                            <a16:creationId xmlns:a16="http://schemas.microsoft.com/office/drawing/2014/main" id="{D0A86618-A3BB-7CFF-11F3-6F32954D5A3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-1" y="0"/>
                        <a:ext cx="12217453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개체 10">
            <a:extLst>
              <a:ext uri="{FF2B5EF4-FFF2-40B4-BE49-F238E27FC236}">
                <a16:creationId xmlns:a16="http://schemas.microsoft.com/office/drawing/2014/main" id="{BFAB6B75-8B95-8100-66FF-D8B4513EE72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2383182"/>
              </p:ext>
            </p:extLst>
          </p:nvPr>
        </p:nvGraphicFramePr>
        <p:xfrm>
          <a:off x="561462" y="451413"/>
          <a:ext cx="11166422" cy="593664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5" imgW="330035" imgH="403844" progId="">
                  <p:embed/>
                </p:oleObj>
              </mc:Choice>
              <mc:Fallback>
                <p:oleObj r:id="rId5" imgW="330035" imgH="403844" progId="">
                  <p:embed/>
                  <p:pic>
                    <p:nvPicPr>
                      <p:cNvPr id="11" name="개체 10">
                        <a:extLst>
                          <a:ext uri="{FF2B5EF4-FFF2-40B4-BE49-F238E27FC236}">
                            <a16:creationId xmlns:a16="http://schemas.microsoft.com/office/drawing/2014/main" id="{BFAB6B75-8B95-8100-66FF-D8B4513EE725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561462" y="451413"/>
                        <a:ext cx="11166422" cy="593664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슬라이드 번호 개체 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21853C9-0B90-2143-8F05-8886A4A79C94}" type="slidenum">
              <a:rPr kumimoji="1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1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2446806B-4C08-6F99-7A9A-946CE796DB2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1889" y="223179"/>
            <a:ext cx="1587582" cy="904922"/>
          </a:xfrm>
          <a:prstGeom prst="rect">
            <a:avLst/>
          </a:prstGeom>
        </p:spPr>
      </p:pic>
      <p:pic>
        <p:nvPicPr>
          <p:cNvPr id="9" name="그림 8">
            <a:extLst>
              <a:ext uri="{FF2B5EF4-FFF2-40B4-BE49-F238E27FC236}">
                <a16:creationId xmlns:a16="http://schemas.microsoft.com/office/drawing/2014/main" id="{8C9FD47F-F512-029A-F4DB-EFB53E1DC2E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-243069" y="4786490"/>
            <a:ext cx="1609063" cy="2071510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936789BF-D43B-7C32-0713-620CC2F92F6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011757" y="4633784"/>
            <a:ext cx="1459373" cy="2224216"/>
          </a:xfrm>
          <a:prstGeom prst="rect">
            <a:avLst/>
          </a:prstGeom>
        </p:spPr>
      </p:pic>
      <p:graphicFrame>
        <p:nvGraphicFramePr>
          <p:cNvPr id="4" name="개체 3">
            <a:extLst>
              <a:ext uri="{FF2B5EF4-FFF2-40B4-BE49-F238E27FC236}">
                <a16:creationId xmlns:a16="http://schemas.microsoft.com/office/drawing/2014/main" id="{92EA251B-3C9B-A4BB-C26D-8501F8E388DE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81578462"/>
              </p:ext>
            </p:extLst>
          </p:nvPr>
        </p:nvGraphicFramePr>
        <p:xfrm>
          <a:off x="2034306" y="675640"/>
          <a:ext cx="7225869" cy="76970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0" imgW="4918196" imgH="524319" progId="">
                  <p:embed/>
                </p:oleObj>
              </mc:Choice>
              <mc:Fallback>
                <p:oleObj r:id="rId10" imgW="4918196" imgH="524319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2034306" y="675640"/>
                        <a:ext cx="7225869" cy="76970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개체 11">
            <a:extLst>
              <a:ext uri="{FF2B5EF4-FFF2-40B4-BE49-F238E27FC236}">
                <a16:creationId xmlns:a16="http://schemas.microsoft.com/office/drawing/2014/main" id="{9C509300-7F22-F11B-C75E-07DE534EF1E3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08444638"/>
              </p:ext>
            </p:extLst>
          </p:nvPr>
        </p:nvGraphicFramePr>
        <p:xfrm>
          <a:off x="1633033" y="1629526"/>
          <a:ext cx="4268236" cy="454949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2" imgW="9001098" imgH="9591302" progId="">
                  <p:embed/>
                </p:oleObj>
              </mc:Choice>
              <mc:Fallback>
                <p:oleObj r:id="rId12" imgW="9001098" imgH="9591302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1633033" y="1629526"/>
                        <a:ext cx="4268236" cy="454949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" name="개체 15">
            <a:extLst>
              <a:ext uri="{FF2B5EF4-FFF2-40B4-BE49-F238E27FC236}">
                <a16:creationId xmlns:a16="http://schemas.microsoft.com/office/drawing/2014/main" id="{B4BCB240-0FCC-D1B4-8BDA-A5AD5983F0AE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7124682"/>
              </p:ext>
            </p:extLst>
          </p:nvPr>
        </p:nvGraphicFramePr>
        <p:xfrm>
          <a:off x="6316259" y="1810882"/>
          <a:ext cx="4588682" cy="386272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4" imgW="9001098" imgH="7571232" progId="">
                  <p:embed/>
                </p:oleObj>
              </mc:Choice>
              <mc:Fallback>
                <p:oleObj r:id="rId14" imgW="9001098" imgH="7571232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6316259" y="1810882"/>
                        <a:ext cx="4588682" cy="386272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82959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FA8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개체 7">
            <a:extLst>
              <a:ext uri="{FF2B5EF4-FFF2-40B4-BE49-F238E27FC236}">
                <a16:creationId xmlns:a16="http://schemas.microsoft.com/office/drawing/2014/main" id="{D0A86618-A3BB-7CFF-11F3-6F32954D5A32}"/>
              </a:ext>
            </a:extLst>
          </p:cNvPr>
          <p:cNvGraphicFramePr>
            <a:graphicFrameLocks noChangeAspect="1"/>
          </p:cNvGraphicFramePr>
          <p:nvPr/>
        </p:nvGraphicFramePr>
        <p:xfrm>
          <a:off x="-1" y="0"/>
          <a:ext cx="12217453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9201975" imgH="10773140" progId="">
                  <p:embed/>
                </p:oleObj>
              </mc:Choice>
              <mc:Fallback>
                <p:oleObj r:id="rId2" imgW="19201975" imgH="10773140" progId="">
                  <p:embed/>
                  <p:pic>
                    <p:nvPicPr>
                      <p:cNvPr id="8" name="개체 7">
                        <a:extLst>
                          <a:ext uri="{FF2B5EF4-FFF2-40B4-BE49-F238E27FC236}">
                            <a16:creationId xmlns:a16="http://schemas.microsoft.com/office/drawing/2014/main" id="{D0A86618-A3BB-7CFF-11F3-6F32954D5A3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-1" y="0"/>
                        <a:ext cx="12217453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개체 10">
            <a:extLst>
              <a:ext uri="{FF2B5EF4-FFF2-40B4-BE49-F238E27FC236}">
                <a16:creationId xmlns:a16="http://schemas.microsoft.com/office/drawing/2014/main" id="{BFAB6B75-8B95-8100-66FF-D8B4513EE725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61462" y="451413"/>
          <a:ext cx="11166422" cy="593664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4" imgW="330035" imgH="403844" progId="">
                  <p:embed/>
                </p:oleObj>
              </mc:Choice>
              <mc:Fallback>
                <p:oleObj r:id="rId4" imgW="330035" imgH="403844" progId="">
                  <p:embed/>
                  <p:pic>
                    <p:nvPicPr>
                      <p:cNvPr id="11" name="개체 10">
                        <a:extLst>
                          <a:ext uri="{FF2B5EF4-FFF2-40B4-BE49-F238E27FC236}">
                            <a16:creationId xmlns:a16="http://schemas.microsoft.com/office/drawing/2014/main" id="{BFAB6B75-8B95-8100-66FF-D8B4513EE725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61462" y="451413"/>
                        <a:ext cx="11166422" cy="593664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슬라이드 번호 개체 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21853C9-0B90-2143-8F05-8886A4A79C94}" type="slidenum">
              <a:rPr kumimoji="1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1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2446806B-4C08-6F99-7A9A-946CE796DB2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1889" y="223179"/>
            <a:ext cx="1587582" cy="904922"/>
          </a:xfrm>
          <a:prstGeom prst="rect">
            <a:avLst/>
          </a:prstGeom>
        </p:spPr>
      </p:pic>
      <p:pic>
        <p:nvPicPr>
          <p:cNvPr id="9" name="그림 8">
            <a:extLst>
              <a:ext uri="{FF2B5EF4-FFF2-40B4-BE49-F238E27FC236}">
                <a16:creationId xmlns:a16="http://schemas.microsoft.com/office/drawing/2014/main" id="{8C9FD47F-F512-029A-F4DB-EFB53E1DC2E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243069" y="4786490"/>
            <a:ext cx="1609063" cy="2071510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936789BF-D43B-7C32-0713-620CC2F92F6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011757" y="4633784"/>
            <a:ext cx="1459373" cy="2224216"/>
          </a:xfrm>
          <a:prstGeom prst="rect">
            <a:avLst/>
          </a:prstGeom>
        </p:spPr>
      </p:pic>
      <p:graphicFrame>
        <p:nvGraphicFramePr>
          <p:cNvPr id="4" name="개체 3">
            <a:extLst>
              <a:ext uri="{FF2B5EF4-FFF2-40B4-BE49-F238E27FC236}">
                <a16:creationId xmlns:a16="http://schemas.microsoft.com/office/drawing/2014/main" id="{92EA251B-3C9B-A4BB-C26D-8501F8E388DE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034306" y="675640"/>
          <a:ext cx="7225869" cy="76970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9" imgW="4918196" imgH="524319" progId="">
                  <p:embed/>
                </p:oleObj>
              </mc:Choice>
              <mc:Fallback>
                <p:oleObj r:id="rId9" imgW="4918196" imgH="524319" progId="">
                  <p:embed/>
                  <p:pic>
                    <p:nvPicPr>
                      <p:cNvPr id="4" name="개체 3">
                        <a:extLst>
                          <a:ext uri="{FF2B5EF4-FFF2-40B4-BE49-F238E27FC236}">
                            <a16:creationId xmlns:a16="http://schemas.microsoft.com/office/drawing/2014/main" id="{92EA251B-3C9B-A4BB-C26D-8501F8E388DE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2034306" y="675640"/>
                        <a:ext cx="7225869" cy="76970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" name="개체 2">
            <a:extLst>
              <a:ext uri="{FF2B5EF4-FFF2-40B4-BE49-F238E27FC236}">
                <a16:creationId xmlns:a16="http://schemas.microsoft.com/office/drawing/2014/main" id="{7E596500-E901-E134-41EF-4A15BDB59109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59301729"/>
              </p:ext>
            </p:extLst>
          </p:nvPr>
        </p:nvGraphicFramePr>
        <p:xfrm>
          <a:off x="3529820" y="1493204"/>
          <a:ext cx="4581052" cy="486318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1" imgW="10501140" imgH="11147290" progId="">
                  <p:embed/>
                </p:oleObj>
              </mc:Choice>
              <mc:Fallback>
                <p:oleObj r:id="rId11" imgW="10501140" imgH="11147290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3529820" y="1493204"/>
                        <a:ext cx="4581052" cy="486318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58317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FA8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개체 7">
            <a:extLst>
              <a:ext uri="{FF2B5EF4-FFF2-40B4-BE49-F238E27FC236}">
                <a16:creationId xmlns:a16="http://schemas.microsoft.com/office/drawing/2014/main" id="{D0A86618-A3BB-7CFF-11F3-6F32954D5A32}"/>
              </a:ext>
            </a:extLst>
          </p:cNvPr>
          <p:cNvGraphicFramePr>
            <a:graphicFrameLocks noChangeAspect="1"/>
          </p:cNvGraphicFramePr>
          <p:nvPr/>
        </p:nvGraphicFramePr>
        <p:xfrm>
          <a:off x="-1" y="0"/>
          <a:ext cx="12217453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9201975" imgH="10773140" progId="">
                  <p:embed/>
                </p:oleObj>
              </mc:Choice>
              <mc:Fallback>
                <p:oleObj r:id="rId2" imgW="19201975" imgH="10773140" progId="">
                  <p:embed/>
                  <p:pic>
                    <p:nvPicPr>
                      <p:cNvPr id="8" name="개체 7">
                        <a:extLst>
                          <a:ext uri="{FF2B5EF4-FFF2-40B4-BE49-F238E27FC236}">
                            <a16:creationId xmlns:a16="http://schemas.microsoft.com/office/drawing/2014/main" id="{D0A86618-A3BB-7CFF-11F3-6F32954D5A3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-1" y="0"/>
                        <a:ext cx="12217453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슬라이드 번호 개체 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21853C9-0B90-2143-8F05-8886A4A79C94}" type="slidenum">
              <a:rPr kumimoji="1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1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2446806B-4C08-6F99-7A9A-946CE796DB2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1889" y="223179"/>
            <a:ext cx="1587582" cy="904922"/>
          </a:xfrm>
          <a:prstGeom prst="rect">
            <a:avLst/>
          </a:prstGeom>
        </p:spPr>
      </p:pic>
      <p:pic>
        <p:nvPicPr>
          <p:cNvPr id="9" name="그림 8">
            <a:extLst>
              <a:ext uri="{FF2B5EF4-FFF2-40B4-BE49-F238E27FC236}">
                <a16:creationId xmlns:a16="http://schemas.microsoft.com/office/drawing/2014/main" id="{8C9FD47F-F512-029A-F4DB-EFB53E1DC2E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243069" y="4786490"/>
            <a:ext cx="1609063" cy="2071510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936789BF-D43B-7C32-0713-620CC2F92F6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011757" y="4633784"/>
            <a:ext cx="1459373" cy="2224216"/>
          </a:xfrm>
          <a:prstGeom prst="rect">
            <a:avLst/>
          </a:prstGeom>
        </p:spPr>
      </p:pic>
      <p:pic>
        <p:nvPicPr>
          <p:cNvPr id="3" name="그림 2">
            <a:extLst>
              <a:ext uri="{FF2B5EF4-FFF2-40B4-BE49-F238E27FC236}">
                <a16:creationId xmlns:a16="http://schemas.microsoft.com/office/drawing/2014/main" id="{B048F4B8-D106-C7F4-C839-44B5AE009DD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6797" y="495928"/>
            <a:ext cx="2724980" cy="2173171"/>
          </a:xfrm>
          <a:prstGeom prst="rect">
            <a:avLst/>
          </a:prstGeom>
        </p:spPr>
      </p:pic>
      <p:pic>
        <p:nvPicPr>
          <p:cNvPr id="7" name="그림 6" descr="텍스트이(가) 표시된 사진&#10;&#10;자동 생성된 설명">
            <a:extLst>
              <a:ext uri="{FF2B5EF4-FFF2-40B4-BE49-F238E27FC236}">
                <a16:creationId xmlns:a16="http://schemas.microsoft.com/office/drawing/2014/main" id="{EAD832A1-5888-5244-5093-7E8C42D9939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3311" y="1768378"/>
            <a:ext cx="2646371" cy="4916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859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D3EAC6-F722-9CDC-43BF-44D9677D4E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개체 4">
            <a:extLst>
              <a:ext uri="{FF2B5EF4-FFF2-40B4-BE49-F238E27FC236}">
                <a16:creationId xmlns:a16="http://schemas.microsoft.com/office/drawing/2014/main" id="{6367034D-8422-0EC1-5389-51EE0743742D}"/>
              </a:ext>
            </a:extLst>
          </p:cNvPr>
          <p:cNvGraphicFramePr>
            <a:graphicFrameLocks noChangeAspect="1"/>
          </p:cNvGraphicFramePr>
          <p:nvPr/>
        </p:nvGraphicFramePr>
        <p:xfrm>
          <a:off x="-1" y="0"/>
          <a:ext cx="12192001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9366992" imgH="10773140" progId="">
                  <p:embed/>
                </p:oleObj>
              </mc:Choice>
              <mc:Fallback>
                <p:oleObj r:id="rId2" imgW="19366992" imgH="10773140" progId="">
                  <p:embed/>
                  <p:pic>
                    <p:nvPicPr>
                      <p:cNvPr id="5" name="개체 4">
                        <a:extLst>
                          <a:ext uri="{FF2B5EF4-FFF2-40B4-BE49-F238E27FC236}">
                            <a16:creationId xmlns:a16="http://schemas.microsoft.com/office/drawing/2014/main" id="{C27215B5-5D32-1CEF-EB35-1BAB6163702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-1" y="0"/>
                        <a:ext cx="12192001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" name="그림 2">
            <a:extLst>
              <a:ext uri="{FF2B5EF4-FFF2-40B4-BE49-F238E27FC236}">
                <a16:creationId xmlns:a16="http://schemas.microsoft.com/office/drawing/2014/main" id="{585B26BC-601B-24E1-8F5D-1440366D25A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1889" y="223179"/>
            <a:ext cx="1587582" cy="90492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52DF969-3078-6507-DC1E-1857C18C07B7}"/>
              </a:ext>
            </a:extLst>
          </p:cNvPr>
          <p:cNvSpPr txBox="1"/>
          <p:nvPr/>
        </p:nvSpPr>
        <p:spPr>
          <a:xfrm>
            <a:off x="3342968" y="2129560"/>
            <a:ext cx="5515897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ko-KR" altLang="en-US" sz="8000" b="1" i="0" u="none" strike="noStrike" kern="1200" cap="none" spc="-300" normalizeH="0" baseline="0" noProof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+mj-lt"/>
                <a:ea typeface="KERIS KEDU OTF B" pitchFamily="2" charset="-127"/>
                <a:cs typeface="+mn-cs"/>
              </a:rPr>
              <a:t>성막을</a:t>
            </a:r>
            <a:endParaRPr kumimoji="1" lang="en-US" altLang="ko-KR" sz="8000" b="1" i="0" u="none" strike="noStrike" kern="1200" cap="none" spc="-300" normalizeH="0" baseline="0" noProof="0" dirty="0">
              <a:ln>
                <a:noFill/>
              </a:ln>
              <a:solidFill>
                <a:schemeClr val="accent2">
                  <a:lumMod val="50000"/>
                </a:schemeClr>
              </a:solidFill>
              <a:effectLst/>
              <a:uLnTx/>
              <a:uFillTx/>
              <a:latin typeface="+mj-lt"/>
              <a:ea typeface="KERIS KEDU OTF B" pitchFamily="2" charset="-127"/>
              <a:cs typeface="+mn-cs"/>
            </a:endParaRPr>
          </a:p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ko-KR" altLang="en-US" sz="8000" b="1" spc="-300" dirty="0">
                <a:solidFill>
                  <a:schemeClr val="accent2">
                    <a:lumMod val="50000"/>
                  </a:schemeClr>
                </a:solidFill>
                <a:latin typeface="+mj-lt"/>
                <a:ea typeface="KERIS KEDU OTF B" pitchFamily="2" charset="-127"/>
              </a:rPr>
              <a:t>지어</a:t>
            </a:r>
            <a:r>
              <a:rPr kumimoji="1" lang="ko-KR" altLang="en-US" sz="8000" b="1" i="0" u="none" strike="noStrike" kern="1200" cap="none" spc="-300" normalizeH="0" baseline="0" noProof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+mj-lt"/>
                <a:ea typeface="KERIS KEDU OTF B" pitchFamily="2" charset="-127"/>
                <a:cs typeface="+mn-cs"/>
              </a:rPr>
              <a:t>요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ACC7DDC-D532-0DF0-244D-AD0A798D52A1}"/>
              </a:ext>
            </a:extLst>
          </p:cNvPr>
          <p:cNvSpPr txBox="1"/>
          <p:nvPr/>
        </p:nvSpPr>
        <p:spPr>
          <a:xfrm>
            <a:off x="3791522" y="1127454"/>
            <a:ext cx="4608955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ko-KR" sz="5000" b="1" dirty="0">
                <a:solidFill>
                  <a:schemeClr val="accent2"/>
                </a:solidFill>
                <a:latin typeface="+mj-lt"/>
                <a:ea typeface="KERIS KEDU OTF B" pitchFamily="2" charset="-127"/>
              </a:rPr>
              <a:t>[2</a:t>
            </a:r>
            <a:r>
              <a:rPr kumimoji="1" lang="ko-KR" altLang="en-US" sz="5000" b="1" dirty="0">
                <a:solidFill>
                  <a:schemeClr val="accent2"/>
                </a:solidFill>
                <a:latin typeface="+mj-lt"/>
                <a:ea typeface="KERIS KEDU OTF B" pitchFamily="2" charset="-127"/>
              </a:rPr>
              <a:t>과</a:t>
            </a:r>
            <a:r>
              <a:rPr kumimoji="1" lang="en-US" altLang="ko-KR" sz="5000" b="1" dirty="0">
                <a:solidFill>
                  <a:schemeClr val="accent2"/>
                </a:solidFill>
                <a:latin typeface="+mj-lt"/>
                <a:ea typeface="KERIS KEDU OTF B" pitchFamily="2" charset="-127"/>
              </a:rPr>
              <a:t>]</a:t>
            </a:r>
            <a:endParaRPr kumimoji="1" lang="ko-KR" altLang="en-US" sz="5000" b="1" i="0" u="none" strike="noStrike" kern="1200" cap="none" spc="0" normalizeH="0" baseline="0" noProof="0" dirty="0">
              <a:ln>
                <a:noFill/>
              </a:ln>
              <a:solidFill>
                <a:schemeClr val="accent2"/>
              </a:solidFill>
              <a:effectLst/>
              <a:uLnTx/>
              <a:uFillTx/>
              <a:latin typeface="+mj-lt"/>
              <a:ea typeface="KERIS KEDU OTF B" pitchFamily="2" charset="-127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5927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FCF243-8745-DBB7-9379-2BDA1C3C92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8D20E714-3803-DF0F-E7ED-74FCA15BB3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ko-KR" altLang="en-US"/>
          </a:p>
        </p:txBody>
      </p:sp>
      <p:pic>
        <p:nvPicPr>
          <p:cNvPr id="13" name="내용 개체 틀 12" descr="텍스트이(가) 표시된 사진&#10;&#10;자동 생성된 설명">
            <a:extLst>
              <a:ext uri="{FF2B5EF4-FFF2-40B4-BE49-F238E27FC236}">
                <a16:creationId xmlns:a16="http://schemas.microsoft.com/office/drawing/2014/main" id="{19F64BFC-3F50-4584-FE63-EA0642CFAC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4961" y="3526607"/>
            <a:ext cx="6382078" cy="949374"/>
          </a:xfrm>
        </p:spPr>
      </p:pic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F9D7AB8C-32E6-1502-217D-D35432BFFE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853C9-0B90-2143-8F05-8886A4A79C94}" type="slidenum">
              <a:rPr kumimoji="1" lang="ko-KR" altLang="en-US" smtClean="0">
                <a:solidFill>
                  <a:prstClr val="black">
                    <a:tint val="75000"/>
                  </a:prstClr>
                </a:solidFill>
              </a:rPr>
              <a:pPr/>
              <a:t>23</a:t>
            </a:fld>
            <a:endParaRPr kumimoji="1"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5" name="개체 4">
            <a:extLst>
              <a:ext uri="{FF2B5EF4-FFF2-40B4-BE49-F238E27FC236}">
                <a16:creationId xmlns:a16="http://schemas.microsoft.com/office/drawing/2014/main" id="{3512DB62-10C6-01D6-5F10-CDA2D7A582C7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99713974"/>
              </p:ext>
            </p:extLst>
          </p:nvPr>
        </p:nvGraphicFramePr>
        <p:xfrm>
          <a:off x="0" y="0"/>
          <a:ext cx="12225338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Image" r:id="rId3" imgW="16253640" imgH="9142560" progId="Photoshop.Image.7">
                  <p:embed/>
                </p:oleObj>
              </mc:Choice>
              <mc:Fallback>
                <p:oleObj name="Image" r:id="rId3" imgW="16253640" imgH="9142560" progId="Photoshop.Image.7">
                  <p:embed/>
                  <p:pic>
                    <p:nvPicPr>
                      <p:cNvPr id="5" name="개체 4">
                        <a:extLst>
                          <a:ext uri="{FF2B5EF4-FFF2-40B4-BE49-F238E27FC236}">
                            <a16:creationId xmlns:a16="http://schemas.microsoft.com/office/drawing/2014/main" id="{5301029C-3C56-7634-98E3-083E807FDBB1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2225338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제목 1">
            <a:extLst>
              <a:ext uri="{FF2B5EF4-FFF2-40B4-BE49-F238E27FC236}">
                <a16:creationId xmlns:a16="http://schemas.microsoft.com/office/drawing/2014/main" id="{F793B386-BE8C-CE0B-66C4-538333268C55}"/>
              </a:ext>
            </a:extLst>
          </p:cNvPr>
          <p:cNvSpPr txBox="1">
            <a:spLocks/>
          </p:cNvSpPr>
          <p:nvPr/>
        </p:nvSpPr>
        <p:spPr>
          <a:xfrm>
            <a:off x="4796486" y="1057539"/>
            <a:ext cx="2672054" cy="5465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ko-KR" sz="2800" b="1" spc="-150" dirty="0">
                <a:solidFill>
                  <a:schemeClr val="accent4"/>
                </a:solidFill>
              </a:rPr>
              <a:t>2</a:t>
            </a:r>
            <a:r>
              <a:rPr lang="ko-KR" altLang="en-US" sz="2800" b="1" spc="-150" dirty="0">
                <a:solidFill>
                  <a:schemeClr val="accent4"/>
                </a:solidFill>
              </a:rPr>
              <a:t>과 </a:t>
            </a:r>
            <a:r>
              <a:rPr lang="ko-KR" altLang="en-US" sz="2800" b="1" spc="-150" dirty="0" err="1">
                <a:solidFill>
                  <a:schemeClr val="accent4"/>
                </a:solidFill>
              </a:rPr>
              <a:t>새길말씀</a:t>
            </a:r>
            <a:endParaRPr lang="ko-KR" altLang="en-US" sz="2800" b="1" spc="-150" dirty="0">
              <a:solidFill>
                <a:schemeClr val="accent4"/>
              </a:solidFill>
            </a:endParaRPr>
          </a:p>
        </p:txBody>
      </p:sp>
      <p:sp>
        <p:nvSpPr>
          <p:cNvPr id="8" name="제목 1">
            <a:extLst>
              <a:ext uri="{FF2B5EF4-FFF2-40B4-BE49-F238E27FC236}">
                <a16:creationId xmlns:a16="http://schemas.microsoft.com/office/drawing/2014/main" id="{7D09C8D9-7C83-D22D-A323-E87328D062D6}"/>
              </a:ext>
            </a:extLst>
          </p:cNvPr>
          <p:cNvSpPr txBox="1">
            <a:spLocks/>
          </p:cNvSpPr>
          <p:nvPr/>
        </p:nvSpPr>
        <p:spPr>
          <a:xfrm>
            <a:off x="2808246" y="1633827"/>
            <a:ext cx="6478793" cy="411411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</a:pPr>
            <a:r>
              <a:rPr lang="ko-KR" altLang="en-US" sz="3200" b="1" spc="-150" dirty="0" err="1">
                <a:solidFill>
                  <a:schemeClr val="bg1"/>
                </a:solidFill>
              </a:rPr>
              <a:t>브살렐과</a:t>
            </a:r>
            <a:r>
              <a:rPr lang="ko-KR" altLang="en-US" sz="3200" b="1" spc="-150" dirty="0">
                <a:solidFill>
                  <a:schemeClr val="bg1"/>
                </a:solidFill>
              </a:rPr>
              <a:t> </a:t>
            </a:r>
            <a:r>
              <a:rPr lang="ko-KR" altLang="en-US" sz="3200" b="1" spc="-150" dirty="0" err="1">
                <a:solidFill>
                  <a:schemeClr val="bg1"/>
                </a:solidFill>
              </a:rPr>
              <a:t>오홀리압과</a:t>
            </a:r>
            <a:r>
              <a:rPr lang="ko-KR" altLang="en-US" sz="3200" b="1" spc="-150" dirty="0">
                <a:solidFill>
                  <a:schemeClr val="bg1"/>
                </a:solidFill>
              </a:rPr>
              <a:t> 및 마음이 </a:t>
            </a:r>
            <a:endParaRPr lang="en-US" altLang="ko-KR" sz="3200" b="1" spc="-150" dirty="0">
              <a:solidFill>
                <a:schemeClr val="bg1"/>
              </a:solidFill>
            </a:endParaRPr>
          </a:p>
          <a:p>
            <a:pPr algn="ctr">
              <a:lnSpc>
                <a:spcPct val="120000"/>
              </a:lnSpc>
            </a:pPr>
            <a:r>
              <a:rPr lang="ko-KR" altLang="en-US" sz="3200" b="1" spc="-150" dirty="0">
                <a:solidFill>
                  <a:schemeClr val="bg1"/>
                </a:solidFill>
              </a:rPr>
              <a:t>지혜로운 사람 곧 여호와께서</a:t>
            </a:r>
          </a:p>
          <a:p>
            <a:pPr algn="ctr">
              <a:lnSpc>
                <a:spcPct val="120000"/>
              </a:lnSpc>
            </a:pPr>
            <a:r>
              <a:rPr lang="ko-KR" altLang="en-US" sz="3200" b="1" spc="-150" dirty="0">
                <a:solidFill>
                  <a:schemeClr val="bg1"/>
                </a:solidFill>
              </a:rPr>
              <a:t>지혜와 총명을 </a:t>
            </a:r>
            <a:r>
              <a:rPr lang="ko-KR" altLang="en-US" sz="3200" b="1" spc="-150" dirty="0" err="1">
                <a:solidFill>
                  <a:schemeClr val="bg1"/>
                </a:solidFill>
              </a:rPr>
              <a:t>부으사</a:t>
            </a:r>
            <a:r>
              <a:rPr lang="ko-KR" altLang="en-US" sz="3200" b="1" spc="-150" dirty="0">
                <a:solidFill>
                  <a:schemeClr val="bg1"/>
                </a:solidFill>
              </a:rPr>
              <a:t> </a:t>
            </a:r>
            <a:endParaRPr lang="en-US" altLang="ko-KR" sz="3200" b="1" spc="-150" dirty="0">
              <a:solidFill>
                <a:schemeClr val="bg1"/>
              </a:solidFill>
            </a:endParaRPr>
          </a:p>
          <a:p>
            <a:pPr algn="ctr">
              <a:lnSpc>
                <a:spcPct val="120000"/>
              </a:lnSpc>
            </a:pPr>
            <a:r>
              <a:rPr lang="ko-KR" altLang="en-US" sz="3200" b="1" spc="-150" dirty="0">
                <a:solidFill>
                  <a:schemeClr val="bg1"/>
                </a:solidFill>
              </a:rPr>
              <a:t>성소에 쓸 모든 일을 할 줄 </a:t>
            </a:r>
            <a:endParaRPr lang="en-US" altLang="ko-KR" sz="3200" b="1" spc="-150" dirty="0">
              <a:solidFill>
                <a:schemeClr val="bg1"/>
              </a:solidFill>
            </a:endParaRPr>
          </a:p>
          <a:p>
            <a:pPr algn="ctr">
              <a:lnSpc>
                <a:spcPct val="120000"/>
              </a:lnSpc>
            </a:pPr>
            <a:r>
              <a:rPr lang="ko-KR" altLang="en-US" sz="3200" b="1" spc="-150" dirty="0">
                <a:solidFill>
                  <a:schemeClr val="bg1"/>
                </a:solidFill>
              </a:rPr>
              <a:t>알게 하신 자들은 모두 여호와께서 명령하신 대로 할 </a:t>
            </a:r>
            <a:r>
              <a:rPr lang="ko-KR" altLang="en-US" sz="3200" b="1" spc="-150" dirty="0" err="1">
                <a:solidFill>
                  <a:schemeClr val="bg1"/>
                </a:solidFill>
              </a:rPr>
              <a:t>것이니라</a:t>
            </a:r>
            <a:endParaRPr lang="en-US" altLang="ko-KR" sz="3200" b="1" spc="-150" dirty="0">
              <a:solidFill>
                <a:schemeClr val="bg1"/>
              </a:solidFill>
            </a:endParaRPr>
          </a:p>
          <a:p>
            <a:pPr algn="ctr">
              <a:lnSpc>
                <a:spcPct val="120000"/>
              </a:lnSpc>
            </a:pPr>
            <a:r>
              <a:rPr lang="ko-KR" altLang="en-US" sz="2400" b="1" spc="-15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출애굽기 </a:t>
            </a:r>
            <a:r>
              <a:rPr lang="en-US" altLang="ko-KR" sz="2400" b="1" spc="-15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36</a:t>
            </a:r>
            <a:r>
              <a:rPr lang="ko-KR" altLang="en-US" sz="2400" b="1" spc="-15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장 </a:t>
            </a:r>
            <a:r>
              <a:rPr lang="en-US" altLang="ko-KR" sz="2400" b="1" spc="-15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1</a:t>
            </a:r>
            <a:r>
              <a:rPr lang="ko-KR" altLang="en-US" sz="2400" b="1" spc="-15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절</a:t>
            </a:r>
          </a:p>
        </p:txBody>
      </p:sp>
      <p:pic>
        <p:nvPicPr>
          <p:cNvPr id="10" name="그림 9">
            <a:extLst>
              <a:ext uri="{FF2B5EF4-FFF2-40B4-BE49-F238E27FC236}">
                <a16:creationId xmlns:a16="http://schemas.microsoft.com/office/drawing/2014/main" id="{3D5F103D-09E0-94F0-6875-C3842EC5556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80469" y="1633521"/>
            <a:ext cx="2339391" cy="5281650"/>
          </a:xfrm>
          <a:prstGeom prst="rect">
            <a:avLst/>
          </a:prstGeom>
        </p:spPr>
      </p:pic>
      <p:pic>
        <p:nvPicPr>
          <p:cNvPr id="22" name="그림 21">
            <a:extLst>
              <a:ext uri="{FF2B5EF4-FFF2-40B4-BE49-F238E27FC236}">
                <a16:creationId xmlns:a16="http://schemas.microsoft.com/office/drawing/2014/main" id="{EEFFA2D8-4CCE-CF93-E1CE-B01EFAD8A92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9875" y="1690692"/>
            <a:ext cx="1978371" cy="5224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887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7DA894-8E54-A478-7B4B-5F94E44555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그림 3">
            <a:extLst>
              <a:ext uri="{FF2B5EF4-FFF2-40B4-BE49-F238E27FC236}">
                <a16:creationId xmlns:a16="http://schemas.microsoft.com/office/drawing/2014/main" id="{8378D6FC-F434-7B7A-7BF1-04B0A207B69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141798"/>
            <a:ext cx="12192000" cy="7999798"/>
          </a:xfrm>
          <a:prstGeom prst="rect">
            <a:avLst/>
          </a:prstGeom>
        </p:spPr>
      </p:pic>
      <p:sp>
        <p:nvSpPr>
          <p:cNvPr id="2" name="슬라이드 번호 개체 틀 1">
            <a:extLst>
              <a:ext uri="{FF2B5EF4-FFF2-40B4-BE49-F238E27FC236}">
                <a16:creationId xmlns:a16="http://schemas.microsoft.com/office/drawing/2014/main" id="{C0096226-D866-D640-1AD1-3EAEECF1B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21853C9-0B90-2143-8F05-8886A4A79C94}" type="slidenum">
              <a:rPr kumimoji="1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1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4854942A-4266-A7F4-02EE-8568DEBB4C0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1889" y="223179"/>
            <a:ext cx="1587582" cy="904922"/>
          </a:xfrm>
          <a:prstGeom prst="rect">
            <a:avLst/>
          </a:prstGeom>
        </p:spPr>
      </p:pic>
      <p:pic>
        <p:nvPicPr>
          <p:cNvPr id="9" name="그림 8">
            <a:extLst>
              <a:ext uri="{FF2B5EF4-FFF2-40B4-BE49-F238E27FC236}">
                <a16:creationId xmlns:a16="http://schemas.microsoft.com/office/drawing/2014/main" id="{E307C30C-1F00-C97A-62FF-E29F1327F92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243069" y="4786490"/>
            <a:ext cx="1609063" cy="2071510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8FF5EEEB-2C77-76DB-7353-4B3605207BF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011757" y="4633784"/>
            <a:ext cx="1459373" cy="2224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292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394482-0D0E-2134-F546-38C4966F69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개체 7">
            <a:extLst>
              <a:ext uri="{FF2B5EF4-FFF2-40B4-BE49-F238E27FC236}">
                <a16:creationId xmlns:a16="http://schemas.microsoft.com/office/drawing/2014/main" id="{3FD77CDE-5E08-05B4-7228-E884E9948D27}"/>
              </a:ext>
            </a:extLst>
          </p:cNvPr>
          <p:cNvGraphicFramePr>
            <a:graphicFrameLocks noChangeAspect="1"/>
          </p:cNvGraphicFramePr>
          <p:nvPr/>
        </p:nvGraphicFramePr>
        <p:xfrm>
          <a:off x="-1" y="0"/>
          <a:ext cx="12217453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3" imgW="19201975" imgH="10773140" progId="">
                  <p:embed/>
                </p:oleObj>
              </mc:Choice>
              <mc:Fallback>
                <p:oleObj r:id="rId3" imgW="19201975" imgH="10773140" progId="">
                  <p:embed/>
                  <p:pic>
                    <p:nvPicPr>
                      <p:cNvPr id="8" name="개체 7">
                        <a:extLst>
                          <a:ext uri="{FF2B5EF4-FFF2-40B4-BE49-F238E27FC236}">
                            <a16:creationId xmlns:a16="http://schemas.microsoft.com/office/drawing/2014/main" id="{D0A86618-A3BB-7CFF-11F3-6F32954D5A3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-1" y="0"/>
                        <a:ext cx="12217453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개체 5">
            <a:extLst>
              <a:ext uri="{FF2B5EF4-FFF2-40B4-BE49-F238E27FC236}">
                <a16:creationId xmlns:a16="http://schemas.microsoft.com/office/drawing/2014/main" id="{14117FB8-E7B8-D3B7-E9CD-05E2FBA293F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45451275"/>
              </p:ext>
            </p:extLst>
          </p:nvPr>
        </p:nvGraphicFramePr>
        <p:xfrm>
          <a:off x="561462" y="439123"/>
          <a:ext cx="11166422" cy="595685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5" imgW="734497" imgH="1023610" progId="">
                  <p:embed/>
                </p:oleObj>
              </mc:Choice>
              <mc:Fallback>
                <p:oleObj r:id="rId5" imgW="734497" imgH="1023610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561462" y="439123"/>
                        <a:ext cx="11166422" cy="595685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슬라이드 번호 개체 틀 1">
            <a:extLst>
              <a:ext uri="{FF2B5EF4-FFF2-40B4-BE49-F238E27FC236}">
                <a16:creationId xmlns:a16="http://schemas.microsoft.com/office/drawing/2014/main" id="{F1AEBC09-E926-1A9C-5718-6B871D268F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21853C9-0B90-2143-8F05-8886A4A79C94}" type="slidenum">
              <a:rPr kumimoji="1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1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D7CDDC11-9276-8DAD-4B1D-1C97C307A82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1889" y="223179"/>
            <a:ext cx="1587582" cy="904922"/>
          </a:xfrm>
          <a:prstGeom prst="rect">
            <a:avLst/>
          </a:prstGeom>
        </p:spPr>
      </p:pic>
      <p:graphicFrame>
        <p:nvGraphicFramePr>
          <p:cNvPr id="23" name="개체 22">
            <a:extLst>
              <a:ext uri="{FF2B5EF4-FFF2-40B4-BE49-F238E27FC236}">
                <a16:creationId xmlns:a16="http://schemas.microsoft.com/office/drawing/2014/main" id="{DBF6F337-C1E3-BED5-1FC3-904B5E4F103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88528609"/>
              </p:ext>
            </p:extLst>
          </p:nvPr>
        </p:nvGraphicFramePr>
        <p:xfrm>
          <a:off x="913634" y="439124"/>
          <a:ext cx="5561584" cy="90492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8" imgW="6351890" imgH="1034215" progId="">
                  <p:embed/>
                </p:oleObj>
              </mc:Choice>
              <mc:Fallback>
                <p:oleObj r:id="rId8" imgW="6351890" imgH="1034215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913634" y="439124"/>
                        <a:ext cx="5561584" cy="90492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8" name="개체 27">
            <a:extLst>
              <a:ext uri="{FF2B5EF4-FFF2-40B4-BE49-F238E27FC236}">
                <a16:creationId xmlns:a16="http://schemas.microsoft.com/office/drawing/2014/main" id="{7CB3BE94-100A-7DD2-1D80-F8DBF77C6C20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64366777"/>
              </p:ext>
            </p:extLst>
          </p:nvPr>
        </p:nvGraphicFramePr>
        <p:xfrm>
          <a:off x="1049804" y="1549378"/>
          <a:ext cx="5225351" cy="441880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0" imgW="7950602" imgH="6723244" progId="">
                  <p:embed/>
                </p:oleObj>
              </mc:Choice>
              <mc:Fallback>
                <p:oleObj r:id="rId10" imgW="7950602" imgH="6723244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1049804" y="1549378"/>
                        <a:ext cx="5225351" cy="441880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" name="그림 8">
            <a:extLst>
              <a:ext uri="{FF2B5EF4-FFF2-40B4-BE49-F238E27FC236}">
                <a16:creationId xmlns:a16="http://schemas.microsoft.com/office/drawing/2014/main" id="{16CAD42D-A619-7229-FBE4-87A17C477FDF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-243069" y="4786490"/>
            <a:ext cx="1609063" cy="2071510"/>
          </a:xfrm>
          <a:prstGeom prst="rect">
            <a:avLst/>
          </a:prstGeom>
        </p:spPr>
      </p:pic>
      <p:graphicFrame>
        <p:nvGraphicFramePr>
          <p:cNvPr id="31" name="개체 30">
            <a:extLst>
              <a:ext uri="{FF2B5EF4-FFF2-40B4-BE49-F238E27FC236}">
                <a16:creationId xmlns:a16="http://schemas.microsoft.com/office/drawing/2014/main" id="{0A3C43EA-23F6-AD39-F821-1DB5167DB138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72809620"/>
              </p:ext>
            </p:extLst>
          </p:nvPr>
        </p:nvGraphicFramePr>
        <p:xfrm>
          <a:off x="6546409" y="1763471"/>
          <a:ext cx="4705817" cy="399841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3" imgW="7075755" imgH="6012274" progId="">
                  <p:embed/>
                </p:oleObj>
              </mc:Choice>
              <mc:Fallback>
                <p:oleObj r:id="rId13" imgW="7075755" imgH="6012274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6546409" y="1763471"/>
                        <a:ext cx="4705817" cy="399841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0" name="그림 9">
            <a:extLst>
              <a:ext uri="{FF2B5EF4-FFF2-40B4-BE49-F238E27FC236}">
                <a16:creationId xmlns:a16="http://schemas.microsoft.com/office/drawing/2014/main" id="{1359CFDE-6DD9-FB6E-E68D-3B7DAE9A4C9C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1011757" y="4633784"/>
            <a:ext cx="1459373" cy="2224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9157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394482-0D0E-2134-F546-38C4966F69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개체 7">
            <a:extLst>
              <a:ext uri="{FF2B5EF4-FFF2-40B4-BE49-F238E27FC236}">
                <a16:creationId xmlns:a16="http://schemas.microsoft.com/office/drawing/2014/main" id="{3FD77CDE-5E08-05B4-7228-E884E9948D27}"/>
              </a:ext>
            </a:extLst>
          </p:cNvPr>
          <p:cNvGraphicFramePr>
            <a:graphicFrameLocks noChangeAspect="1"/>
          </p:cNvGraphicFramePr>
          <p:nvPr/>
        </p:nvGraphicFramePr>
        <p:xfrm>
          <a:off x="-1" y="0"/>
          <a:ext cx="12217453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9201975" imgH="10773140" progId="">
                  <p:embed/>
                </p:oleObj>
              </mc:Choice>
              <mc:Fallback>
                <p:oleObj r:id="rId2" imgW="19201975" imgH="10773140" progId="">
                  <p:embed/>
                  <p:pic>
                    <p:nvPicPr>
                      <p:cNvPr id="8" name="개체 7">
                        <a:extLst>
                          <a:ext uri="{FF2B5EF4-FFF2-40B4-BE49-F238E27FC236}">
                            <a16:creationId xmlns:a16="http://schemas.microsoft.com/office/drawing/2014/main" id="{3FD77CDE-5E08-05B4-7228-E884E9948D27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-1" y="0"/>
                        <a:ext cx="12217453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개체 5">
            <a:extLst>
              <a:ext uri="{FF2B5EF4-FFF2-40B4-BE49-F238E27FC236}">
                <a16:creationId xmlns:a16="http://schemas.microsoft.com/office/drawing/2014/main" id="{14117FB8-E7B8-D3B7-E9CD-05E2FBA293FA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61462" y="439123"/>
          <a:ext cx="11166422" cy="595685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4" imgW="734497" imgH="1023610" progId="">
                  <p:embed/>
                </p:oleObj>
              </mc:Choice>
              <mc:Fallback>
                <p:oleObj r:id="rId4" imgW="734497" imgH="1023610" progId="">
                  <p:embed/>
                  <p:pic>
                    <p:nvPicPr>
                      <p:cNvPr id="6" name="개체 5">
                        <a:extLst>
                          <a:ext uri="{FF2B5EF4-FFF2-40B4-BE49-F238E27FC236}">
                            <a16:creationId xmlns:a16="http://schemas.microsoft.com/office/drawing/2014/main" id="{14117FB8-E7B8-D3B7-E9CD-05E2FBA293FA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61462" y="439123"/>
                        <a:ext cx="11166422" cy="595685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슬라이드 번호 개체 틀 1">
            <a:extLst>
              <a:ext uri="{FF2B5EF4-FFF2-40B4-BE49-F238E27FC236}">
                <a16:creationId xmlns:a16="http://schemas.microsoft.com/office/drawing/2014/main" id="{F1AEBC09-E926-1A9C-5718-6B871D268F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21853C9-0B90-2143-8F05-8886A4A79C94}" type="slidenum">
              <a:rPr kumimoji="1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1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D7CDDC11-9276-8DAD-4B1D-1C97C307A82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1889" y="223179"/>
            <a:ext cx="1587582" cy="904922"/>
          </a:xfrm>
          <a:prstGeom prst="rect">
            <a:avLst/>
          </a:prstGeom>
        </p:spPr>
      </p:pic>
      <p:graphicFrame>
        <p:nvGraphicFramePr>
          <p:cNvPr id="23" name="개체 22">
            <a:extLst>
              <a:ext uri="{FF2B5EF4-FFF2-40B4-BE49-F238E27FC236}">
                <a16:creationId xmlns:a16="http://schemas.microsoft.com/office/drawing/2014/main" id="{DBF6F337-C1E3-BED5-1FC3-904B5E4F103F}"/>
              </a:ext>
            </a:extLst>
          </p:cNvPr>
          <p:cNvGraphicFramePr>
            <a:graphicFrameLocks noChangeAspect="1"/>
          </p:cNvGraphicFramePr>
          <p:nvPr/>
        </p:nvGraphicFramePr>
        <p:xfrm>
          <a:off x="913634" y="439124"/>
          <a:ext cx="5561584" cy="90492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7" imgW="6351890" imgH="1034215" progId="">
                  <p:embed/>
                </p:oleObj>
              </mc:Choice>
              <mc:Fallback>
                <p:oleObj r:id="rId7" imgW="6351890" imgH="1034215" progId="">
                  <p:embed/>
                  <p:pic>
                    <p:nvPicPr>
                      <p:cNvPr id="23" name="개체 22">
                        <a:extLst>
                          <a:ext uri="{FF2B5EF4-FFF2-40B4-BE49-F238E27FC236}">
                            <a16:creationId xmlns:a16="http://schemas.microsoft.com/office/drawing/2014/main" id="{DBF6F337-C1E3-BED5-1FC3-904B5E4F103F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913634" y="439124"/>
                        <a:ext cx="5561584" cy="90492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8" name="개체 27">
            <a:extLst>
              <a:ext uri="{FF2B5EF4-FFF2-40B4-BE49-F238E27FC236}">
                <a16:creationId xmlns:a16="http://schemas.microsoft.com/office/drawing/2014/main" id="{7CB3BE94-100A-7DD2-1D80-F8DBF77C6C20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61425658"/>
              </p:ext>
            </p:extLst>
          </p:nvPr>
        </p:nvGraphicFramePr>
        <p:xfrm>
          <a:off x="1754339" y="1660609"/>
          <a:ext cx="5225351" cy="441880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9" imgW="7950602" imgH="6723244" progId="">
                  <p:embed/>
                </p:oleObj>
              </mc:Choice>
              <mc:Fallback>
                <p:oleObj r:id="rId9" imgW="7950602" imgH="6723244" progId="">
                  <p:embed/>
                  <p:pic>
                    <p:nvPicPr>
                      <p:cNvPr id="28" name="개체 27">
                        <a:extLst>
                          <a:ext uri="{FF2B5EF4-FFF2-40B4-BE49-F238E27FC236}">
                            <a16:creationId xmlns:a16="http://schemas.microsoft.com/office/drawing/2014/main" id="{7CB3BE94-100A-7DD2-1D80-F8DBF77C6C2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1754339" y="1660609"/>
                        <a:ext cx="5225351" cy="441880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" name="그림 8">
            <a:extLst>
              <a:ext uri="{FF2B5EF4-FFF2-40B4-BE49-F238E27FC236}">
                <a16:creationId xmlns:a16="http://schemas.microsoft.com/office/drawing/2014/main" id="{16CAD42D-A619-7229-FBE4-87A17C477FDF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-243069" y="4786490"/>
            <a:ext cx="1609063" cy="2071510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1359CFDE-6DD9-FB6E-E68D-3B7DAE9A4C9C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1011757" y="4633784"/>
            <a:ext cx="1459373" cy="2224216"/>
          </a:xfrm>
          <a:prstGeom prst="rect">
            <a:avLst/>
          </a:prstGeom>
        </p:spPr>
      </p:pic>
      <p:graphicFrame>
        <p:nvGraphicFramePr>
          <p:cNvPr id="3" name="개체 2">
            <a:extLst>
              <a:ext uri="{FF2B5EF4-FFF2-40B4-BE49-F238E27FC236}">
                <a16:creationId xmlns:a16="http://schemas.microsoft.com/office/drawing/2014/main" id="{DCDC3868-64D4-98EE-EEDA-A7119FBE3279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23459515"/>
              </p:ext>
            </p:extLst>
          </p:nvPr>
        </p:nvGraphicFramePr>
        <p:xfrm>
          <a:off x="6838416" y="3038504"/>
          <a:ext cx="6286500" cy="75329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3" imgW="10121770" imgH="1228077" progId="">
                  <p:embed/>
                </p:oleObj>
              </mc:Choice>
              <mc:Fallback>
                <p:oleObj r:id="rId13" imgW="10121770" imgH="1228077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6838416" y="3038504"/>
                        <a:ext cx="6286500" cy="75329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개체 10">
            <a:extLst>
              <a:ext uri="{FF2B5EF4-FFF2-40B4-BE49-F238E27FC236}">
                <a16:creationId xmlns:a16="http://schemas.microsoft.com/office/drawing/2014/main" id="{88F660F5-D4AC-774C-2FF5-0AE493EC4B86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03776007"/>
              </p:ext>
            </p:extLst>
          </p:nvPr>
        </p:nvGraphicFramePr>
        <p:xfrm>
          <a:off x="6838416" y="3842780"/>
          <a:ext cx="6286500" cy="76313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5" imgW="10121770" imgH="1228077" progId="">
                  <p:embed/>
                </p:oleObj>
              </mc:Choice>
              <mc:Fallback>
                <p:oleObj r:id="rId15" imgW="10121770" imgH="1228077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6"/>
                      <a:stretch>
                        <a:fillRect/>
                      </a:stretch>
                    </p:blipFill>
                    <p:spPr>
                      <a:xfrm>
                        <a:off x="6838416" y="3842780"/>
                        <a:ext cx="6286500" cy="76313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3" name="그림 12">
            <a:extLst>
              <a:ext uri="{FF2B5EF4-FFF2-40B4-BE49-F238E27FC236}">
                <a16:creationId xmlns:a16="http://schemas.microsoft.com/office/drawing/2014/main" id="{77CAA052-2624-3708-35DA-4B22CB775FD2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7899" y="3013849"/>
            <a:ext cx="3654461" cy="805818"/>
          </a:xfrm>
          <a:prstGeom prst="rect">
            <a:avLst/>
          </a:prstGeom>
        </p:spPr>
      </p:pic>
      <p:pic>
        <p:nvPicPr>
          <p:cNvPr id="15" name="그림 14">
            <a:extLst>
              <a:ext uri="{FF2B5EF4-FFF2-40B4-BE49-F238E27FC236}">
                <a16:creationId xmlns:a16="http://schemas.microsoft.com/office/drawing/2014/main" id="{0E195E11-8EC3-4073-AA00-361614AB86A7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2454" y="3819667"/>
            <a:ext cx="5225350" cy="809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1799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3.33333E-6 L -0.46393 3.33333E-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20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-2.22222E-6 L -0.46185 -2.22222E-6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099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394482-0D0E-2134-F546-38C4966F69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개체 7">
            <a:extLst>
              <a:ext uri="{FF2B5EF4-FFF2-40B4-BE49-F238E27FC236}">
                <a16:creationId xmlns:a16="http://schemas.microsoft.com/office/drawing/2014/main" id="{3FD77CDE-5E08-05B4-7228-E884E9948D27}"/>
              </a:ext>
            </a:extLst>
          </p:cNvPr>
          <p:cNvGraphicFramePr>
            <a:graphicFrameLocks noChangeAspect="1"/>
          </p:cNvGraphicFramePr>
          <p:nvPr/>
        </p:nvGraphicFramePr>
        <p:xfrm>
          <a:off x="-1" y="0"/>
          <a:ext cx="12217453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3" imgW="19201975" imgH="10773140" progId="">
                  <p:embed/>
                </p:oleObj>
              </mc:Choice>
              <mc:Fallback>
                <p:oleObj r:id="rId3" imgW="19201975" imgH="10773140" progId="">
                  <p:embed/>
                  <p:pic>
                    <p:nvPicPr>
                      <p:cNvPr id="8" name="개체 7">
                        <a:extLst>
                          <a:ext uri="{FF2B5EF4-FFF2-40B4-BE49-F238E27FC236}">
                            <a16:creationId xmlns:a16="http://schemas.microsoft.com/office/drawing/2014/main" id="{3FD77CDE-5E08-05B4-7228-E884E9948D27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-1" y="0"/>
                        <a:ext cx="12217453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6" name="개체 35">
            <a:extLst>
              <a:ext uri="{FF2B5EF4-FFF2-40B4-BE49-F238E27FC236}">
                <a16:creationId xmlns:a16="http://schemas.microsoft.com/office/drawing/2014/main" id="{2A1F185E-71EB-63A6-9EBE-4B5B3DC36281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75893193"/>
              </p:ext>
            </p:extLst>
          </p:nvPr>
        </p:nvGraphicFramePr>
        <p:xfrm>
          <a:off x="561462" y="439123"/>
          <a:ext cx="11166422" cy="595685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5" imgW="734497" imgH="1023610" progId="">
                  <p:embed/>
                </p:oleObj>
              </mc:Choice>
              <mc:Fallback>
                <p:oleObj r:id="rId5" imgW="734497" imgH="1023610" progId="">
                  <p:embed/>
                  <p:pic>
                    <p:nvPicPr>
                      <p:cNvPr id="6" name="개체 5">
                        <a:extLst>
                          <a:ext uri="{FF2B5EF4-FFF2-40B4-BE49-F238E27FC236}">
                            <a16:creationId xmlns:a16="http://schemas.microsoft.com/office/drawing/2014/main" id="{14117FB8-E7B8-D3B7-E9CD-05E2FBA293FA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561462" y="439123"/>
                        <a:ext cx="11166422" cy="595685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슬라이드 번호 개체 틀 1">
            <a:extLst>
              <a:ext uri="{FF2B5EF4-FFF2-40B4-BE49-F238E27FC236}">
                <a16:creationId xmlns:a16="http://schemas.microsoft.com/office/drawing/2014/main" id="{F1AEBC09-E926-1A9C-5718-6B871D268F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21853C9-0B90-2143-8F05-8886A4A79C94}" type="slidenum">
              <a:rPr kumimoji="1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1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D7CDDC11-9276-8DAD-4B1D-1C97C307A82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1889" y="223179"/>
            <a:ext cx="1587582" cy="904922"/>
          </a:xfrm>
          <a:prstGeom prst="rect">
            <a:avLst/>
          </a:prstGeom>
        </p:spPr>
      </p:pic>
      <p:pic>
        <p:nvPicPr>
          <p:cNvPr id="9" name="그림 8">
            <a:extLst>
              <a:ext uri="{FF2B5EF4-FFF2-40B4-BE49-F238E27FC236}">
                <a16:creationId xmlns:a16="http://schemas.microsoft.com/office/drawing/2014/main" id="{16CAD42D-A619-7229-FBE4-87A17C477FD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-243069" y="4786490"/>
            <a:ext cx="1609063" cy="2071510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1359CFDE-6DD9-FB6E-E68D-3B7DAE9A4C9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011757" y="4633784"/>
            <a:ext cx="1459373" cy="2224216"/>
          </a:xfrm>
          <a:prstGeom prst="rect">
            <a:avLst/>
          </a:prstGeom>
        </p:spPr>
      </p:pic>
      <p:sp>
        <p:nvSpPr>
          <p:cNvPr id="12" name="제목 1">
            <a:extLst>
              <a:ext uri="{FF2B5EF4-FFF2-40B4-BE49-F238E27FC236}">
                <a16:creationId xmlns:a16="http://schemas.microsoft.com/office/drawing/2014/main" id="{F05A7788-B602-7B9B-9501-7499CBDD4713}"/>
              </a:ext>
            </a:extLst>
          </p:cNvPr>
          <p:cNvSpPr txBox="1">
            <a:spLocks/>
          </p:cNvSpPr>
          <p:nvPr/>
        </p:nvSpPr>
        <p:spPr>
          <a:xfrm>
            <a:off x="6416012" y="1630855"/>
            <a:ext cx="1483016" cy="5465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ko-KR" altLang="en-US" sz="2800" b="1" spc="-150" dirty="0">
                <a:solidFill>
                  <a:srgbClr val="FF0000"/>
                </a:solidFill>
              </a:rPr>
              <a:t>마음</a:t>
            </a:r>
          </a:p>
        </p:txBody>
      </p:sp>
      <p:sp>
        <p:nvSpPr>
          <p:cNvPr id="23" name="제목 1">
            <a:extLst>
              <a:ext uri="{FF2B5EF4-FFF2-40B4-BE49-F238E27FC236}">
                <a16:creationId xmlns:a16="http://schemas.microsoft.com/office/drawing/2014/main" id="{F6614B26-ED14-89B8-D9E5-33F938888E40}"/>
              </a:ext>
            </a:extLst>
          </p:cNvPr>
          <p:cNvSpPr txBox="1">
            <a:spLocks/>
          </p:cNvSpPr>
          <p:nvPr/>
        </p:nvSpPr>
        <p:spPr>
          <a:xfrm>
            <a:off x="6416012" y="2220790"/>
            <a:ext cx="1483016" cy="5465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ko-KR" altLang="en-US" sz="2800" b="1" spc="-150" dirty="0">
                <a:solidFill>
                  <a:srgbClr val="FF0000"/>
                </a:solidFill>
              </a:rPr>
              <a:t>여호와</a:t>
            </a:r>
          </a:p>
        </p:txBody>
      </p:sp>
      <p:sp>
        <p:nvSpPr>
          <p:cNvPr id="27" name="제목 1">
            <a:extLst>
              <a:ext uri="{FF2B5EF4-FFF2-40B4-BE49-F238E27FC236}">
                <a16:creationId xmlns:a16="http://schemas.microsoft.com/office/drawing/2014/main" id="{C0CBF26D-60F6-620A-EC37-5BC9474E5751}"/>
              </a:ext>
            </a:extLst>
          </p:cNvPr>
          <p:cNvSpPr txBox="1">
            <a:spLocks/>
          </p:cNvSpPr>
          <p:nvPr/>
        </p:nvSpPr>
        <p:spPr>
          <a:xfrm>
            <a:off x="6416012" y="2791061"/>
            <a:ext cx="1483016" cy="5465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ko-KR" altLang="en-US" sz="2800" b="1" spc="-150" dirty="0">
                <a:solidFill>
                  <a:srgbClr val="FF0000"/>
                </a:solidFill>
              </a:rPr>
              <a:t>지혜</a:t>
            </a:r>
          </a:p>
        </p:txBody>
      </p:sp>
      <p:sp>
        <p:nvSpPr>
          <p:cNvPr id="28" name="제목 1">
            <a:extLst>
              <a:ext uri="{FF2B5EF4-FFF2-40B4-BE49-F238E27FC236}">
                <a16:creationId xmlns:a16="http://schemas.microsoft.com/office/drawing/2014/main" id="{0C7644AA-8309-6D4F-7339-835B8F5DD47F}"/>
              </a:ext>
            </a:extLst>
          </p:cNvPr>
          <p:cNvSpPr txBox="1">
            <a:spLocks/>
          </p:cNvSpPr>
          <p:nvPr/>
        </p:nvSpPr>
        <p:spPr>
          <a:xfrm>
            <a:off x="6416012" y="3390828"/>
            <a:ext cx="1483016" cy="5465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ko-KR" altLang="en-US" sz="2800" b="1" spc="-150">
                <a:solidFill>
                  <a:srgbClr val="FF0000"/>
                </a:solidFill>
              </a:rPr>
              <a:t>총명</a:t>
            </a:r>
            <a:endParaRPr lang="ko-KR" altLang="en-US" sz="2800" b="1" spc="-150" dirty="0">
              <a:solidFill>
                <a:srgbClr val="FF0000"/>
              </a:solidFill>
            </a:endParaRPr>
          </a:p>
        </p:txBody>
      </p:sp>
      <p:sp>
        <p:nvSpPr>
          <p:cNvPr id="29" name="제목 1">
            <a:extLst>
              <a:ext uri="{FF2B5EF4-FFF2-40B4-BE49-F238E27FC236}">
                <a16:creationId xmlns:a16="http://schemas.microsoft.com/office/drawing/2014/main" id="{A946156F-E37C-BD18-AA46-D7FD7247C243}"/>
              </a:ext>
            </a:extLst>
          </p:cNvPr>
          <p:cNvSpPr txBox="1">
            <a:spLocks/>
          </p:cNvSpPr>
          <p:nvPr/>
        </p:nvSpPr>
        <p:spPr>
          <a:xfrm>
            <a:off x="6416012" y="3961099"/>
            <a:ext cx="1483016" cy="5465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ko-KR" altLang="en-US" sz="2800" b="1" spc="-150">
                <a:solidFill>
                  <a:srgbClr val="FF0000"/>
                </a:solidFill>
              </a:rPr>
              <a:t>성소</a:t>
            </a:r>
            <a:endParaRPr lang="ko-KR" altLang="en-US" sz="2800" b="1" spc="-150" dirty="0">
              <a:solidFill>
                <a:srgbClr val="FF0000"/>
              </a:solidFill>
            </a:endParaRPr>
          </a:p>
        </p:txBody>
      </p:sp>
      <p:sp>
        <p:nvSpPr>
          <p:cNvPr id="30" name="제목 1">
            <a:extLst>
              <a:ext uri="{FF2B5EF4-FFF2-40B4-BE49-F238E27FC236}">
                <a16:creationId xmlns:a16="http://schemas.microsoft.com/office/drawing/2014/main" id="{1F61D380-992E-7B94-FDAF-DED25A2220D3}"/>
              </a:ext>
            </a:extLst>
          </p:cNvPr>
          <p:cNvSpPr txBox="1">
            <a:spLocks/>
          </p:cNvSpPr>
          <p:nvPr/>
        </p:nvSpPr>
        <p:spPr>
          <a:xfrm>
            <a:off x="6416012" y="4560866"/>
            <a:ext cx="1483016" cy="5465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ko-KR" altLang="en-US" sz="2800" b="1" spc="-150">
                <a:solidFill>
                  <a:srgbClr val="FF0000"/>
                </a:solidFill>
              </a:rPr>
              <a:t>모두</a:t>
            </a:r>
            <a:endParaRPr lang="ko-KR" altLang="en-US" sz="2800" b="1" spc="-150" dirty="0">
              <a:solidFill>
                <a:srgbClr val="FF0000"/>
              </a:solidFill>
            </a:endParaRPr>
          </a:p>
        </p:txBody>
      </p:sp>
      <p:sp>
        <p:nvSpPr>
          <p:cNvPr id="31" name="제목 1">
            <a:extLst>
              <a:ext uri="{FF2B5EF4-FFF2-40B4-BE49-F238E27FC236}">
                <a16:creationId xmlns:a16="http://schemas.microsoft.com/office/drawing/2014/main" id="{3088519D-0DD6-4A51-DA7F-B8E2EA322648}"/>
              </a:ext>
            </a:extLst>
          </p:cNvPr>
          <p:cNvSpPr txBox="1">
            <a:spLocks/>
          </p:cNvSpPr>
          <p:nvPr/>
        </p:nvSpPr>
        <p:spPr>
          <a:xfrm>
            <a:off x="6416012" y="5170466"/>
            <a:ext cx="1483016" cy="5465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ko-KR" altLang="en-US" sz="2800" b="1" spc="-150" dirty="0">
                <a:solidFill>
                  <a:srgbClr val="FF0000"/>
                </a:solidFill>
              </a:rPr>
              <a:t>명령</a:t>
            </a:r>
          </a:p>
        </p:txBody>
      </p:sp>
      <p:graphicFrame>
        <p:nvGraphicFramePr>
          <p:cNvPr id="37" name="개체 36">
            <a:extLst>
              <a:ext uri="{FF2B5EF4-FFF2-40B4-BE49-F238E27FC236}">
                <a16:creationId xmlns:a16="http://schemas.microsoft.com/office/drawing/2014/main" id="{E5980A71-B57F-9E96-EEC8-D9E9288B0C88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66315056"/>
              </p:ext>
            </p:extLst>
          </p:nvPr>
        </p:nvGraphicFramePr>
        <p:xfrm>
          <a:off x="1609062" y="521989"/>
          <a:ext cx="4802915" cy="575593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0" imgW="5040683" imgH="6040272" progId="">
                  <p:embed/>
                </p:oleObj>
              </mc:Choice>
              <mc:Fallback>
                <p:oleObj r:id="rId10" imgW="5040683" imgH="6040272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1609062" y="521989"/>
                        <a:ext cx="4802915" cy="575593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8" name="개체 37">
            <a:extLst>
              <a:ext uri="{FF2B5EF4-FFF2-40B4-BE49-F238E27FC236}">
                <a16:creationId xmlns:a16="http://schemas.microsoft.com/office/drawing/2014/main" id="{9DEE6F41-4F83-8C48-39E6-EC7C01A4D74C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27400302"/>
              </p:ext>
            </p:extLst>
          </p:nvPr>
        </p:nvGraphicFramePr>
        <p:xfrm>
          <a:off x="7374194" y="2616555"/>
          <a:ext cx="4328093" cy="199303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2" imgW="6178367" imgH="2952051" progId="">
                  <p:embed/>
                </p:oleObj>
              </mc:Choice>
              <mc:Fallback>
                <p:oleObj r:id="rId12" imgW="6178367" imgH="2952051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7374194" y="2616555"/>
                        <a:ext cx="4328093" cy="199303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940282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3" grpId="0"/>
      <p:bldP spid="27" grpId="0"/>
      <p:bldP spid="28" grpId="0"/>
      <p:bldP spid="29" grpId="0"/>
      <p:bldP spid="30" grpId="0"/>
      <p:bldP spid="31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394482-0D0E-2134-F546-38C4966F69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개체 7">
            <a:extLst>
              <a:ext uri="{FF2B5EF4-FFF2-40B4-BE49-F238E27FC236}">
                <a16:creationId xmlns:a16="http://schemas.microsoft.com/office/drawing/2014/main" id="{3FD77CDE-5E08-05B4-7228-E884E9948D27}"/>
              </a:ext>
            </a:extLst>
          </p:cNvPr>
          <p:cNvGraphicFramePr>
            <a:graphicFrameLocks noChangeAspect="1"/>
          </p:cNvGraphicFramePr>
          <p:nvPr/>
        </p:nvGraphicFramePr>
        <p:xfrm>
          <a:off x="-1" y="0"/>
          <a:ext cx="12217453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9201975" imgH="10773140" progId="">
                  <p:embed/>
                </p:oleObj>
              </mc:Choice>
              <mc:Fallback>
                <p:oleObj r:id="rId2" imgW="19201975" imgH="10773140" progId="">
                  <p:embed/>
                  <p:pic>
                    <p:nvPicPr>
                      <p:cNvPr id="8" name="개체 7">
                        <a:extLst>
                          <a:ext uri="{FF2B5EF4-FFF2-40B4-BE49-F238E27FC236}">
                            <a16:creationId xmlns:a16="http://schemas.microsoft.com/office/drawing/2014/main" id="{3FD77CDE-5E08-05B4-7228-E884E9948D27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-1" y="0"/>
                        <a:ext cx="12217453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개체 5">
            <a:extLst>
              <a:ext uri="{FF2B5EF4-FFF2-40B4-BE49-F238E27FC236}">
                <a16:creationId xmlns:a16="http://schemas.microsoft.com/office/drawing/2014/main" id="{14117FB8-E7B8-D3B7-E9CD-05E2FBA293FA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61462" y="439123"/>
          <a:ext cx="11166422" cy="595685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4" imgW="734497" imgH="1023610" progId="">
                  <p:embed/>
                </p:oleObj>
              </mc:Choice>
              <mc:Fallback>
                <p:oleObj r:id="rId4" imgW="734497" imgH="1023610" progId="">
                  <p:embed/>
                  <p:pic>
                    <p:nvPicPr>
                      <p:cNvPr id="6" name="개체 5">
                        <a:extLst>
                          <a:ext uri="{FF2B5EF4-FFF2-40B4-BE49-F238E27FC236}">
                            <a16:creationId xmlns:a16="http://schemas.microsoft.com/office/drawing/2014/main" id="{14117FB8-E7B8-D3B7-E9CD-05E2FBA293FA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61462" y="439123"/>
                        <a:ext cx="11166422" cy="595685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슬라이드 번호 개체 틀 1">
            <a:extLst>
              <a:ext uri="{FF2B5EF4-FFF2-40B4-BE49-F238E27FC236}">
                <a16:creationId xmlns:a16="http://schemas.microsoft.com/office/drawing/2014/main" id="{F1AEBC09-E926-1A9C-5718-6B871D268F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21853C9-0B90-2143-8F05-8886A4A79C94}" type="slidenum">
              <a:rPr kumimoji="1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1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D7CDDC11-9276-8DAD-4B1D-1C97C307A82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1889" y="223179"/>
            <a:ext cx="1587582" cy="904922"/>
          </a:xfrm>
          <a:prstGeom prst="rect">
            <a:avLst/>
          </a:prstGeom>
        </p:spPr>
      </p:pic>
      <p:graphicFrame>
        <p:nvGraphicFramePr>
          <p:cNvPr id="23" name="개체 22">
            <a:extLst>
              <a:ext uri="{FF2B5EF4-FFF2-40B4-BE49-F238E27FC236}">
                <a16:creationId xmlns:a16="http://schemas.microsoft.com/office/drawing/2014/main" id="{DBF6F337-C1E3-BED5-1FC3-904B5E4F103F}"/>
              </a:ext>
            </a:extLst>
          </p:cNvPr>
          <p:cNvGraphicFramePr>
            <a:graphicFrameLocks noChangeAspect="1"/>
          </p:cNvGraphicFramePr>
          <p:nvPr/>
        </p:nvGraphicFramePr>
        <p:xfrm>
          <a:off x="913634" y="439124"/>
          <a:ext cx="5561584" cy="90492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7" imgW="6351890" imgH="1034215" progId="">
                  <p:embed/>
                </p:oleObj>
              </mc:Choice>
              <mc:Fallback>
                <p:oleObj r:id="rId7" imgW="6351890" imgH="1034215" progId="">
                  <p:embed/>
                  <p:pic>
                    <p:nvPicPr>
                      <p:cNvPr id="23" name="개체 22">
                        <a:extLst>
                          <a:ext uri="{FF2B5EF4-FFF2-40B4-BE49-F238E27FC236}">
                            <a16:creationId xmlns:a16="http://schemas.microsoft.com/office/drawing/2014/main" id="{DBF6F337-C1E3-BED5-1FC3-904B5E4F103F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913634" y="439124"/>
                        <a:ext cx="5561584" cy="90492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" name="그림 8">
            <a:extLst>
              <a:ext uri="{FF2B5EF4-FFF2-40B4-BE49-F238E27FC236}">
                <a16:creationId xmlns:a16="http://schemas.microsoft.com/office/drawing/2014/main" id="{16CAD42D-A619-7229-FBE4-87A17C477FD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-243069" y="4786490"/>
            <a:ext cx="1609063" cy="2071510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1359CFDE-6DD9-FB6E-E68D-3B7DAE9A4C9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011757" y="4633784"/>
            <a:ext cx="1459373" cy="2224216"/>
          </a:xfrm>
          <a:prstGeom prst="rect">
            <a:avLst/>
          </a:prstGeom>
        </p:spPr>
      </p:pic>
      <p:graphicFrame>
        <p:nvGraphicFramePr>
          <p:cNvPr id="4" name="개체 3">
            <a:extLst>
              <a:ext uri="{FF2B5EF4-FFF2-40B4-BE49-F238E27FC236}">
                <a16:creationId xmlns:a16="http://schemas.microsoft.com/office/drawing/2014/main" id="{9D12AB12-0B27-1EC2-F6F8-4C6ED2571B16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3544060"/>
              </p:ext>
            </p:extLst>
          </p:nvPr>
        </p:nvGraphicFramePr>
        <p:xfrm>
          <a:off x="3164707" y="1344046"/>
          <a:ext cx="5561584" cy="489035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1" imgW="9270740" imgH="8154516" progId="">
                  <p:embed/>
                </p:oleObj>
              </mc:Choice>
              <mc:Fallback>
                <p:oleObj r:id="rId11" imgW="9270740" imgH="8154516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3164707" y="1344046"/>
                        <a:ext cx="5561584" cy="489035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97882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394482-0D0E-2134-F546-38C4966F69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개체 7">
            <a:extLst>
              <a:ext uri="{FF2B5EF4-FFF2-40B4-BE49-F238E27FC236}">
                <a16:creationId xmlns:a16="http://schemas.microsoft.com/office/drawing/2014/main" id="{3FD77CDE-5E08-05B4-7228-E884E9948D27}"/>
              </a:ext>
            </a:extLst>
          </p:cNvPr>
          <p:cNvGraphicFramePr>
            <a:graphicFrameLocks noChangeAspect="1"/>
          </p:cNvGraphicFramePr>
          <p:nvPr/>
        </p:nvGraphicFramePr>
        <p:xfrm>
          <a:off x="-1" y="0"/>
          <a:ext cx="12217453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9201975" imgH="10773140" progId="">
                  <p:embed/>
                </p:oleObj>
              </mc:Choice>
              <mc:Fallback>
                <p:oleObj r:id="rId2" imgW="19201975" imgH="10773140" progId="">
                  <p:embed/>
                  <p:pic>
                    <p:nvPicPr>
                      <p:cNvPr id="8" name="개체 7">
                        <a:extLst>
                          <a:ext uri="{FF2B5EF4-FFF2-40B4-BE49-F238E27FC236}">
                            <a16:creationId xmlns:a16="http://schemas.microsoft.com/office/drawing/2014/main" id="{3FD77CDE-5E08-05B4-7228-E884E9948D27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-1" y="0"/>
                        <a:ext cx="12217453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" name="그림 2">
            <a:extLst>
              <a:ext uri="{FF2B5EF4-FFF2-40B4-BE49-F238E27FC236}">
                <a16:creationId xmlns:a16="http://schemas.microsoft.com/office/drawing/2014/main" id="{3B12A9E2-74E9-906F-53FC-524F743CBBC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737" y="430274"/>
            <a:ext cx="11166422" cy="5926111"/>
          </a:xfrm>
          <a:prstGeom prst="rect">
            <a:avLst/>
          </a:prstGeom>
        </p:spPr>
      </p:pic>
      <p:sp>
        <p:nvSpPr>
          <p:cNvPr id="2" name="슬라이드 번호 개체 틀 1">
            <a:extLst>
              <a:ext uri="{FF2B5EF4-FFF2-40B4-BE49-F238E27FC236}">
                <a16:creationId xmlns:a16="http://schemas.microsoft.com/office/drawing/2014/main" id="{F1AEBC09-E926-1A9C-5718-6B871D268F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21853C9-0B90-2143-8F05-8886A4A79C94}" type="slidenum">
              <a:rPr kumimoji="1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1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D7CDDC11-9276-8DAD-4B1D-1C97C307A82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1889" y="223179"/>
            <a:ext cx="1587582" cy="904922"/>
          </a:xfrm>
          <a:prstGeom prst="rect">
            <a:avLst/>
          </a:prstGeom>
        </p:spPr>
      </p:pic>
      <p:pic>
        <p:nvPicPr>
          <p:cNvPr id="9" name="그림 8">
            <a:extLst>
              <a:ext uri="{FF2B5EF4-FFF2-40B4-BE49-F238E27FC236}">
                <a16:creationId xmlns:a16="http://schemas.microsoft.com/office/drawing/2014/main" id="{16CAD42D-A619-7229-FBE4-87A17C477FD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243069" y="4786490"/>
            <a:ext cx="1609063" cy="2071510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1359CFDE-6DD9-FB6E-E68D-3B7DAE9A4C9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011757" y="4633784"/>
            <a:ext cx="1459373" cy="2224216"/>
          </a:xfrm>
          <a:prstGeom prst="rect">
            <a:avLst/>
          </a:prstGeom>
        </p:spPr>
      </p:pic>
      <p:graphicFrame>
        <p:nvGraphicFramePr>
          <p:cNvPr id="11" name="개체 10">
            <a:extLst>
              <a:ext uri="{FF2B5EF4-FFF2-40B4-BE49-F238E27FC236}">
                <a16:creationId xmlns:a16="http://schemas.microsoft.com/office/drawing/2014/main" id="{20C94D19-B480-DFD6-C0C5-292C085038DB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52932756"/>
              </p:ext>
            </p:extLst>
          </p:nvPr>
        </p:nvGraphicFramePr>
        <p:xfrm>
          <a:off x="2807727" y="430273"/>
          <a:ext cx="3928739" cy="67349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8" imgW="7500632" imgH="1286617" progId="">
                  <p:embed/>
                </p:oleObj>
              </mc:Choice>
              <mc:Fallback>
                <p:oleObj r:id="rId8" imgW="7500632" imgH="1286617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2807727" y="430273"/>
                        <a:ext cx="3928739" cy="67349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570459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394482-0D0E-2134-F546-38C4966F69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개체 7">
            <a:extLst>
              <a:ext uri="{FF2B5EF4-FFF2-40B4-BE49-F238E27FC236}">
                <a16:creationId xmlns:a16="http://schemas.microsoft.com/office/drawing/2014/main" id="{3FD77CDE-5E08-05B4-7228-E884E9948D27}"/>
              </a:ext>
            </a:extLst>
          </p:cNvPr>
          <p:cNvGraphicFramePr>
            <a:graphicFrameLocks noChangeAspect="1"/>
          </p:cNvGraphicFramePr>
          <p:nvPr/>
        </p:nvGraphicFramePr>
        <p:xfrm>
          <a:off x="-1" y="0"/>
          <a:ext cx="12217453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9201975" imgH="10773140" progId="">
                  <p:embed/>
                </p:oleObj>
              </mc:Choice>
              <mc:Fallback>
                <p:oleObj r:id="rId2" imgW="19201975" imgH="10773140" progId="">
                  <p:embed/>
                  <p:pic>
                    <p:nvPicPr>
                      <p:cNvPr id="8" name="개체 7">
                        <a:extLst>
                          <a:ext uri="{FF2B5EF4-FFF2-40B4-BE49-F238E27FC236}">
                            <a16:creationId xmlns:a16="http://schemas.microsoft.com/office/drawing/2014/main" id="{3FD77CDE-5E08-05B4-7228-E884E9948D27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-1" y="0"/>
                        <a:ext cx="12217453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6" name="그림 5">
            <a:extLst>
              <a:ext uri="{FF2B5EF4-FFF2-40B4-BE49-F238E27FC236}">
                <a16:creationId xmlns:a16="http://schemas.microsoft.com/office/drawing/2014/main" id="{112CE071-D826-0CC0-9AAA-740501E1297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457" y="389529"/>
            <a:ext cx="10995951" cy="5999653"/>
          </a:xfrm>
          <a:prstGeom prst="rect">
            <a:avLst/>
          </a:prstGeom>
        </p:spPr>
      </p:pic>
      <p:sp>
        <p:nvSpPr>
          <p:cNvPr id="2" name="슬라이드 번호 개체 틀 1">
            <a:extLst>
              <a:ext uri="{FF2B5EF4-FFF2-40B4-BE49-F238E27FC236}">
                <a16:creationId xmlns:a16="http://schemas.microsoft.com/office/drawing/2014/main" id="{F1AEBC09-E926-1A9C-5718-6B871D268F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21853C9-0B90-2143-8F05-8886A4A79C94}" type="slidenum">
              <a:rPr kumimoji="1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1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D7CDDC11-9276-8DAD-4B1D-1C97C307A82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1889" y="223179"/>
            <a:ext cx="1587582" cy="904922"/>
          </a:xfrm>
          <a:prstGeom prst="rect">
            <a:avLst/>
          </a:prstGeom>
        </p:spPr>
      </p:pic>
      <p:pic>
        <p:nvPicPr>
          <p:cNvPr id="9" name="그림 8">
            <a:extLst>
              <a:ext uri="{FF2B5EF4-FFF2-40B4-BE49-F238E27FC236}">
                <a16:creationId xmlns:a16="http://schemas.microsoft.com/office/drawing/2014/main" id="{16CAD42D-A619-7229-FBE4-87A17C477FD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243069" y="4786490"/>
            <a:ext cx="1609063" cy="2071510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1359CFDE-6DD9-FB6E-E68D-3B7DAE9A4C9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011757" y="4633784"/>
            <a:ext cx="1459373" cy="2224216"/>
          </a:xfrm>
          <a:prstGeom prst="rect">
            <a:avLst/>
          </a:prstGeom>
        </p:spPr>
      </p:pic>
      <p:graphicFrame>
        <p:nvGraphicFramePr>
          <p:cNvPr id="11" name="개체 10">
            <a:extLst>
              <a:ext uri="{FF2B5EF4-FFF2-40B4-BE49-F238E27FC236}">
                <a16:creationId xmlns:a16="http://schemas.microsoft.com/office/drawing/2014/main" id="{20C94D19-B480-DFD6-C0C5-292C085038DB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85374723"/>
              </p:ext>
            </p:extLst>
          </p:nvPr>
        </p:nvGraphicFramePr>
        <p:xfrm>
          <a:off x="1129399" y="389530"/>
          <a:ext cx="3130086" cy="53658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8" imgW="7500632" imgH="1286617" progId="">
                  <p:embed/>
                </p:oleObj>
              </mc:Choice>
              <mc:Fallback>
                <p:oleObj r:id="rId8" imgW="7500632" imgH="1286617" progId="">
                  <p:embed/>
                  <p:pic>
                    <p:nvPicPr>
                      <p:cNvPr id="11" name="개체 10">
                        <a:extLst>
                          <a:ext uri="{FF2B5EF4-FFF2-40B4-BE49-F238E27FC236}">
                            <a16:creationId xmlns:a16="http://schemas.microsoft.com/office/drawing/2014/main" id="{20C94D19-B480-DFD6-C0C5-292C085038DB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1129399" y="389530"/>
                        <a:ext cx="3130086" cy="53658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187915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09592F-DB5D-A4FF-142B-A90F7268A6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개체 7">
            <a:extLst>
              <a:ext uri="{FF2B5EF4-FFF2-40B4-BE49-F238E27FC236}">
                <a16:creationId xmlns:a16="http://schemas.microsoft.com/office/drawing/2014/main" id="{914DB960-4D41-B2DC-1D32-C4EF63F1A940}"/>
              </a:ext>
            </a:extLst>
          </p:cNvPr>
          <p:cNvGraphicFramePr>
            <a:graphicFrameLocks noChangeAspect="1"/>
          </p:cNvGraphicFramePr>
          <p:nvPr/>
        </p:nvGraphicFramePr>
        <p:xfrm>
          <a:off x="-1" y="0"/>
          <a:ext cx="12217453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9201975" imgH="10773140" progId="">
                  <p:embed/>
                </p:oleObj>
              </mc:Choice>
              <mc:Fallback>
                <p:oleObj r:id="rId2" imgW="19201975" imgH="10773140" progId="">
                  <p:embed/>
                  <p:pic>
                    <p:nvPicPr>
                      <p:cNvPr id="8" name="개체 7">
                        <a:extLst>
                          <a:ext uri="{FF2B5EF4-FFF2-40B4-BE49-F238E27FC236}">
                            <a16:creationId xmlns:a16="http://schemas.microsoft.com/office/drawing/2014/main" id="{3B396ABC-98C6-561D-2A07-8AF8C05261E5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-1" y="0"/>
                        <a:ext cx="12217453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개체 10">
            <a:extLst>
              <a:ext uri="{FF2B5EF4-FFF2-40B4-BE49-F238E27FC236}">
                <a16:creationId xmlns:a16="http://schemas.microsoft.com/office/drawing/2014/main" id="{31F58B64-FC04-C4DF-8FDF-0037AEEAECEB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61462" y="451413"/>
          <a:ext cx="11166422" cy="593664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4" imgW="330035" imgH="403844" progId="">
                  <p:embed/>
                </p:oleObj>
              </mc:Choice>
              <mc:Fallback>
                <p:oleObj r:id="rId4" imgW="330035" imgH="403844" progId="">
                  <p:embed/>
                  <p:pic>
                    <p:nvPicPr>
                      <p:cNvPr id="11" name="개체 10">
                        <a:extLst>
                          <a:ext uri="{FF2B5EF4-FFF2-40B4-BE49-F238E27FC236}">
                            <a16:creationId xmlns:a16="http://schemas.microsoft.com/office/drawing/2014/main" id="{D3BC60E2-FEAD-563A-90AA-0AD53C06AF27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61462" y="451413"/>
                        <a:ext cx="11166422" cy="593664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슬라이드 번호 개체 틀 1">
            <a:extLst>
              <a:ext uri="{FF2B5EF4-FFF2-40B4-BE49-F238E27FC236}">
                <a16:creationId xmlns:a16="http://schemas.microsoft.com/office/drawing/2014/main" id="{3C287717-6542-B374-E37D-C78D6639D9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21853C9-0B90-2143-8F05-8886A4A79C94}" type="slidenum">
              <a:rPr kumimoji="1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1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569031C6-47CC-4C24-18E5-C6E28186328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1889" y="223179"/>
            <a:ext cx="1587582" cy="904922"/>
          </a:xfrm>
          <a:prstGeom prst="rect">
            <a:avLst/>
          </a:prstGeom>
        </p:spPr>
      </p:pic>
      <p:pic>
        <p:nvPicPr>
          <p:cNvPr id="9" name="그림 8">
            <a:extLst>
              <a:ext uri="{FF2B5EF4-FFF2-40B4-BE49-F238E27FC236}">
                <a16:creationId xmlns:a16="http://schemas.microsoft.com/office/drawing/2014/main" id="{A6AC4D03-7ECF-7E57-9C91-36E61955327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243069" y="4786490"/>
            <a:ext cx="1609063" cy="2071510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7B632182-F302-BB2F-78B1-78D88528908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011757" y="4633784"/>
            <a:ext cx="1459373" cy="2224216"/>
          </a:xfrm>
          <a:prstGeom prst="rect">
            <a:avLst/>
          </a:prstGeom>
        </p:spPr>
      </p:pic>
      <p:graphicFrame>
        <p:nvGraphicFramePr>
          <p:cNvPr id="4" name="개체 3">
            <a:extLst>
              <a:ext uri="{FF2B5EF4-FFF2-40B4-BE49-F238E27FC236}">
                <a16:creationId xmlns:a16="http://schemas.microsoft.com/office/drawing/2014/main" id="{229AAB84-C145-E3AB-1786-EF54047B9CE9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034306" y="675640"/>
          <a:ext cx="7225869" cy="76970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9" imgW="4918196" imgH="524319" progId="">
                  <p:embed/>
                </p:oleObj>
              </mc:Choice>
              <mc:Fallback>
                <p:oleObj r:id="rId9" imgW="4918196" imgH="524319" progId="">
                  <p:embed/>
                  <p:pic>
                    <p:nvPicPr>
                      <p:cNvPr id="4" name="개체 3">
                        <a:extLst>
                          <a:ext uri="{FF2B5EF4-FFF2-40B4-BE49-F238E27FC236}">
                            <a16:creationId xmlns:a16="http://schemas.microsoft.com/office/drawing/2014/main" id="{288681A3-A8EE-D2D7-0C3E-F435735AF6E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2034306" y="675640"/>
                        <a:ext cx="7225869" cy="76970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개체 11">
            <a:extLst>
              <a:ext uri="{FF2B5EF4-FFF2-40B4-BE49-F238E27FC236}">
                <a16:creationId xmlns:a16="http://schemas.microsoft.com/office/drawing/2014/main" id="{0D1C6ED4-8651-881E-2C3D-0726DDB0BA37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633033" y="1629526"/>
          <a:ext cx="4268236" cy="454949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1" imgW="9001098" imgH="9591302" progId="">
                  <p:embed/>
                </p:oleObj>
              </mc:Choice>
              <mc:Fallback>
                <p:oleObj r:id="rId11" imgW="9001098" imgH="9591302" progId="">
                  <p:embed/>
                  <p:pic>
                    <p:nvPicPr>
                      <p:cNvPr id="12" name="개체 11">
                        <a:extLst>
                          <a:ext uri="{FF2B5EF4-FFF2-40B4-BE49-F238E27FC236}">
                            <a16:creationId xmlns:a16="http://schemas.microsoft.com/office/drawing/2014/main" id="{EEF35DB4-3232-BFA3-118E-D7506EE79285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1633033" y="1629526"/>
                        <a:ext cx="4268236" cy="454949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5" name="그림 14">
            <a:extLst>
              <a:ext uri="{FF2B5EF4-FFF2-40B4-BE49-F238E27FC236}">
                <a16:creationId xmlns:a16="http://schemas.microsoft.com/office/drawing/2014/main" id="{555DB4A5-51D0-C45D-D739-83C69BA48A7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907711" y="1352866"/>
            <a:ext cx="3376638" cy="4778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4602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D7DF5A-B9E1-AD03-FE3D-FD39232257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개체 7">
            <a:extLst>
              <a:ext uri="{FF2B5EF4-FFF2-40B4-BE49-F238E27FC236}">
                <a16:creationId xmlns:a16="http://schemas.microsoft.com/office/drawing/2014/main" id="{48D7963D-F74A-F192-2C5A-DF4B23461AB3}"/>
              </a:ext>
            </a:extLst>
          </p:cNvPr>
          <p:cNvGraphicFramePr>
            <a:graphicFrameLocks noChangeAspect="1"/>
          </p:cNvGraphicFramePr>
          <p:nvPr/>
        </p:nvGraphicFramePr>
        <p:xfrm>
          <a:off x="-1" y="0"/>
          <a:ext cx="12217453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9201975" imgH="10773140" progId="">
                  <p:embed/>
                </p:oleObj>
              </mc:Choice>
              <mc:Fallback>
                <p:oleObj r:id="rId2" imgW="19201975" imgH="10773140" progId="">
                  <p:embed/>
                  <p:pic>
                    <p:nvPicPr>
                      <p:cNvPr id="8" name="개체 7">
                        <a:extLst>
                          <a:ext uri="{FF2B5EF4-FFF2-40B4-BE49-F238E27FC236}">
                            <a16:creationId xmlns:a16="http://schemas.microsoft.com/office/drawing/2014/main" id="{3DD0B78D-01C2-2788-4CE3-CD19527D3DE8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-1" y="0"/>
                        <a:ext cx="12217453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슬라이드 번호 개체 틀 1">
            <a:extLst>
              <a:ext uri="{FF2B5EF4-FFF2-40B4-BE49-F238E27FC236}">
                <a16:creationId xmlns:a16="http://schemas.microsoft.com/office/drawing/2014/main" id="{43D11D2B-79F4-548A-8499-01B1A89947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21853C9-0B90-2143-8F05-8886A4A79C94}" type="slidenum">
              <a:rPr kumimoji="1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1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45092B94-44C7-5ABB-A736-46E81E9DE74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1889" y="223179"/>
            <a:ext cx="1587582" cy="904922"/>
          </a:xfrm>
          <a:prstGeom prst="rect">
            <a:avLst/>
          </a:prstGeom>
        </p:spPr>
      </p:pic>
      <p:pic>
        <p:nvPicPr>
          <p:cNvPr id="9" name="그림 8">
            <a:extLst>
              <a:ext uri="{FF2B5EF4-FFF2-40B4-BE49-F238E27FC236}">
                <a16:creationId xmlns:a16="http://schemas.microsoft.com/office/drawing/2014/main" id="{FD45D515-41FE-4ECD-3038-A980E16AA04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243069" y="4786490"/>
            <a:ext cx="1609063" cy="2071510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A45E647F-1495-BD05-5F5E-6CAAD7353F8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011757" y="4633784"/>
            <a:ext cx="1459373" cy="2224216"/>
          </a:xfrm>
          <a:prstGeom prst="rect">
            <a:avLst/>
          </a:prstGeom>
        </p:spPr>
      </p:pic>
      <p:pic>
        <p:nvPicPr>
          <p:cNvPr id="3" name="그림 2">
            <a:extLst>
              <a:ext uri="{FF2B5EF4-FFF2-40B4-BE49-F238E27FC236}">
                <a16:creationId xmlns:a16="http://schemas.microsoft.com/office/drawing/2014/main" id="{837D7458-13F7-320B-467C-D1EF00DB97A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6797" y="495928"/>
            <a:ext cx="2724980" cy="2173171"/>
          </a:xfrm>
          <a:prstGeom prst="rect">
            <a:avLst/>
          </a:prstGeom>
        </p:spPr>
      </p:pic>
      <p:pic>
        <p:nvPicPr>
          <p:cNvPr id="7" name="그림 6" descr="텍스트이(가) 표시된 사진&#10;&#10;자동 생성된 설명">
            <a:extLst>
              <a:ext uri="{FF2B5EF4-FFF2-40B4-BE49-F238E27FC236}">
                <a16:creationId xmlns:a16="http://schemas.microsoft.com/office/drawing/2014/main" id="{E34BE8C4-D192-C2F9-8861-117E78A4BD2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3311" y="1768378"/>
            <a:ext cx="2646371" cy="4916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0385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C967A3-035D-628B-D11A-6DFBE619F4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개체 4">
            <a:extLst>
              <a:ext uri="{FF2B5EF4-FFF2-40B4-BE49-F238E27FC236}">
                <a16:creationId xmlns:a16="http://schemas.microsoft.com/office/drawing/2014/main" id="{09E5418A-E68E-438E-3186-DDC62FD335D1}"/>
              </a:ext>
            </a:extLst>
          </p:cNvPr>
          <p:cNvGraphicFramePr>
            <a:graphicFrameLocks noChangeAspect="1"/>
          </p:cNvGraphicFramePr>
          <p:nvPr/>
        </p:nvGraphicFramePr>
        <p:xfrm>
          <a:off x="-1" y="0"/>
          <a:ext cx="12192001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9366992" imgH="10773140" progId="">
                  <p:embed/>
                </p:oleObj>
              </mc:Choice>
              <mc:Fallback>
                <p:oleObj r:id="rId2" imgW="19366992" imgH="10773140" progId="">
                  <p:embed/>
                  <p:pic>
                    <p:nvPicPr>
                      <p:cNvPr id="5" name="개체 4">
                        <a:extLst>
                          <a:ext uri="{FF2B5EF4-FFF2-40B4-BE49-F238E27FC236}">
                            <a16:creationId xmlns:a16="http://schemas.microsoft.com/office/drawing/2014/main" id="{6367034D-8422-0EC1-5389-51EE0743742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-1" y="0"/>
                        <a:ext cx="12192001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" name="그림 2">
            <a:extLst>
              <a:ext uri="{FF2B5EF4-FFF2-40B4-BE49-F238E27FC236}">
                <a16:creationId xmlns:a16="http://schemas.microsoft.com/office/drawing/2014/main" id="{711D567C-91D7-BFA4-5D88-43498886674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1889" y="223179"/>
            <a:ext cx="1587582" cy="90492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6835057-C6EA-A223-2663-52597BFE7606}"/>
              </a:ext>
            </a:extLst>
          </p:cNvPr>
          <p:cNvSpPr txBox="1"/>
          <p:nvPr/>
        </p:nvSpPr>
        <p:spPr>
          <a:xfrm>
            <a:off x="3342968" y="2129560"/>
            <a:ext cx="5515897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ko-KR" altLang="en-US" sz="8000" b="1" i="0" u="none" strike="noStrike" kern="1200" cap="none" spc="-300" normalizeH="0" baseline="0" noProof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+mj-lt"/>
                <a:ea typeface="KERIS KEDU OTF B" pitchFamily="2" charset="-127"/>
                <a:cs typeface="+mn-cs"/>
              </a:rPr>
              <a:t>성막</a:t>
            </a:r>
            <a:r>
              <a:rPr kumimoji="1" lang="ko-KR" altLang="en-US" sz="8000" b="1" spc="-300" dirty="0">
                <a:solidFill>
                  <a:schemeClr val="accent2">
                    <a:lumMod val="50000"/>
                  </a:schemeClr>
                </a:solidFill>
                <a:latin typeface="+mj-lt"/>
                <a:ea typeface="KERIS KEDU OTF B" pitchFamily="2" charset="-127"/>
              </a:rPr>
              <a:t>에서</a:t>
            </a:r>
            <a:endParaRPr kumimoji="1" lang="en-US" altLang="ko-KR" sz="8000" b="1" i="0" u="none" strike="noStrike" kern="1200" cap="none" spc="-300" normalizeH="0" baseline="0" noProof="0" dirty="0">
              <a:ln>
                <a:noFill/>
              </a:ln>
              <a:solidFill>
                <a:schemeClr val="accent2">
                  <a:lumMod val="50000"/>
                </a:schemeClr>
              </a:solidFill>
              <a:effectLst/>
              <a:uLnTx/>
              <a:uFillTx/>
              <a:latin typeface="+mj-lt"/>
              <a:ea typeface="KERIS KEDU OTF B" pitchFamily="2" charset="-127"/>
              <a:cs typeface="+mn-cs"/>
            </a:endParaRPr>
          </a:p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ko-KR" altLang="en-US" sz="8000" b="1" spc="-300" dirty="0">
                <a:solidFill>
                  <a:schemeClr val="accent2">
                    <a:lumMod val="50000"/>
                  </a:schemeClr>
                </a:solidFill>
                <a:latin typeface="+mj-lt"/>
                <a:ea typeface="KERIS KEDU OTF B" pitchFamily="2" charset="-127"/>
              </a:rPr>
              <a:t>드려</a:t>
            </a:r>
            <a:r>
              <a:rPr kumimoji="1" lang="ko-KR" altLang="en-US" sz="8000" b="1" i="0" u="none" strike="noStrike" kern="1200" cap="none" spc="-300" normalizeH="0" baseline="0" noProof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+mj-lt"/>
                <a:ea typeface="KERIS KEDU OTF B" pitchFamily="2" charset="-127"/>
                <a:cs typeface="+mn-cs"/>
              </a:rPr>
              <a:t>요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4B382DC-0256-9AA9-D335-19C780BF9616}"/>
              </a:ext>
            </a:extLst>
          </p:cNvPr>
          <p:cNvSpPr txBox="1"/>
          <p:nvPr/>
        </p:nvSpPr>
        <p:spPr>
          <a:xfrm>
            <a:off x="3791522" y="1127454"/>
            <a:ext cx="4608955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ko-KR" sz="5000" b="1" dirty="0">
                <a:solidFill>
                  <a:schemeClr val="accent2"/>
                </a:solidFill>
                <a:latin typeface="+mj-lt"/>
                <a:ea typeface="KERIS KEDU OTF B" pitchFamily="2" charset="-127"/>
              </a:rPr>
              <a:t>[3</a:t>
            </a:r>
            <a:r>
              <a:rPr kumimoji="1" lang="ko-KR" altLang="en-US" sz="5000" b="1" dirty="0">
                <a:solidFill>
                  <a:schemeClr val="accent2"/>
                </a:solidFill>
                <a:latin typeface="+mj-lt"/>
                <a:ea typeface="KERIS KEDU OTF B" pitchFamily="2" charset="-127"/>
              </a:rPr>
              <a:t>과</a:t>
            </a:r>
            <a:r>
              <a:rPr kumimoji="1" lang="en-US" altLang="ko-KR" sz="5000" b="1" dirty="0">
                <a:solidFill>
                  <a:schemeClr val="accent2"/>
                </a:solidFill>
                <a:latin typeface="+mj-lt"/>
                <a:ea typeface="KERIS KEDU OTF B" pitchFamily="2" charset="-127"/>
              </a:rPr>
              <a:t>]</a:t>
            </a:r>
            <a:endParaRPr kumimoji="1" lang="ko-KR" altLang="en-US" sz="5000" b="1" i="0" u="none" strike="noStrike" kern="1200" cap="none" spc="0" normalizeH="0" baseline="0" noProof="0" dirty="0">
              <a:ln>
                <a:noFill/>
              </a:ln>
              <a:solidFill>
                <a:schemeClr val="accent2"/>
              </a:solidFill>
              <a:effectLst/>
              <a:uLnTx/>
              <a:uFillTx/>
              <a:latin typeface="+mj-lt"/>
              <a:ea typeface="KERIS KEDU OTF B" pitchFamily="2" charset="-127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59998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D9DA03-1290-AB32-E2B9-B06851E3BA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1121CD91-0848-4735-A5C6-B9D639D36A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ko-KR" altLang="en-US"/>
          </a:p>
        </p:txBody>
      </p:sp>
      <p:pic>
        <p:nvPicPr>
          <p:cNvPr id="13" name="내용 개체 틀 12" descr="텍스트이(가) 표시된 사진&#10;&#10;자동 생성된 설명">
            <a:extLst>
              <a:ext uri="{FF2B5EF4-FFF2-40B4-BE49-F238E27FC236}">
                <a16:creationId xmlns:a16="http://schemas.microsoft.com/office/drawing/2014/main" id="{CF508A2C-CDD5-DD1C-E4AD-614E8ADD01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4961" y="3526607"/>
            <a:ext cx="6382078" cy="949374"/>
          </a:xfrm>
        </p:spPr>
      </p:pic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E6151205-5E85-4027-A820-E1C54E0628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853C9-0B90-2143-8F05-8886A4A79C94}" type="slidenum">
              <a:rPr kumimoji="1" lang="ko-KR" altLang="en-US" smtClean="0">
                <a:solidFill>
                  <a:prstClr val="black">
                    <a:tint val="75000"/>
                  </a:prstClr>
                </a:solidFill>
              </a:rPr>
              <a:pPr/>
              <a:t>34</a:t>
            </a:fld>
            <a:endParaRPr kumimoji="1"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5" name="개체 4">
            <a:extLst>
              <a:ext uri="{FF2B5EF4-FFF2-40B4-BE49-F238E27FC236}">
                <a16:creationId xmlns:a16="http://schemas.microsoft.com/office/drawing/2014/main" id="{185ADD6F-41E2-718C-3F13-7E9F888203BB}"/>
              </a:ext>
            </a:extLst>
          </p:cNvPr>
          <p:cNvGraphicFramePr>
            <a:graphicFrameLocks noChangeAspect="1"/>
          </p:cNvGraphicFramePr>
          <p:nvPr/>
        </p:nvGraphicFramePr>
        <p:xfrm>
          <a:off x="0" y="0"/>
          <a:ext cx="12225338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Image" r:id="rId3" imgW="16253640" imgH="9142560" progId="Photoshop.Image.7">
                  <p:embed/>
                </p:oleObj>
              </mc:Choice>
              <mc:Fallback>
                <p:oleObj name="Image" r:id="rId3" imgW="16253640" imgH="9142560" progId="Photoshop.Image.7">
                  <p:embed/>
                  <p:pic>
                    <p:nvPicPr>
                      <p:cNvPr id="5" name="개체 4">
                        <a:extLst>
                          <a:ext uri="{FF2B5EF4-FFF2-40B4-BE49-F238E27FC236}">
                            <a16:creationId xmlns:a16="http://schemas.microsoft.com/office/drawing/2014/main" id="{3512DB62-10C6-01D6-5F10-CDA2D7A582C7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2225338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제목 1">
            <a:extLst>
              <a:ext uri="{FF2B5EF4-FFF2-40B4-BE49-F238E27FC236}">
                <a16:creationId xmlns:a16="http://schemas.microsoft.com/office/drawing/2014/main" id="{11231089-4C9C-F425-C8FD-DF9905DC6A10}"/>
              </a:ext>
            </a:extLst>
          </p:cNvPr>
          <p:cNvSpPr txBox="1">
            <a:spLocks/>
          </p:cNvSpPr>
          <p:nvPr/>
        </p:nvSpPr>
        <p:spPr>
          <a:xfrm>
            <a:off x="4796486" y="1057539"/>
            <a:ext cx="2672054" cy="5465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ko-KR" sz="2800" b="1" spc="-150" dirty="0">
                <a:solidFill>
                  <a:schemeClr val="accent4"/>
                </a:solidFill>
              </a:rPr>
              <a:t>3</a:t>
            </a:r>
            <a:r>
              <a:rPr lang="ko-KR" altLang="en-US" sz="2800" b="1" spc="-150" dirty="0">
                <a:solidFill>
                  <a:schemeClr val="accent4"/>
                </a:solidFill>
              </a:rPr>
              <a:t>과 </a:t>
            </a:r>
            <a:r>
              <a:rPr lang="ko-KR" altLang="en-US" sz="2800" b="1" spc="-150" dirty="0" err="1">
                <a:solidFill>
                  <a:schemeClr val="accent4"/>
                </a:solidFill>
              </a:rPr>
              <a:t>새길말씀</a:t>
            </a:r>
            <a:endParaRPr lang="ko-KR" altLang="en-US" sz="2800" b="1" spc="-150" dirty="0">
              <a:solidFill>
                <a:schemeClr val="accent4"/>
              </a:solidFill>
            </a:endParaRPr>
          </a:p>
        </p:txBody>
      </p:sp>
      <p:sp>
        <p:nvSpPr>
          <p:cNvPr id="8" name="제목 1">
            <a:extLst>
              <a:ext uri="{FF2B5EF4-FFF2-40B4-BE49-F238E27FC236}">
                <a16:creationId xmlns:a16="http://schemas.microsoft.com/office/drawing/2014/main" id="{7004CF8C-EA95-9CB4-FB8B-B1FABC4FEAAF}"/>
              </a:ext>
            </a:extLst>
          </p:cNvPr>
          <p:cNvSpPr txBox="1">
            <a:spLocks/>
          </p:cNvSpPr>
          <p:nvPr/>
        </p:nvSpPr>
        <p:spPr>
          <a:xfrm>
            <a:off x="2808246" y="1633827"/>
            <a:ext cx="6478793" cy="411411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</a:pPr>
            <a:r>
              <a:rPr lang="ko-KR" altLang="en-US" sz="3200" b="1" spc="-150" dirty="0">
                <a:solidFill>
                  <a:schemeClr val="bg1"/>
                </a:solidFill>
              </a:rPr>
              <a:t>내가 거기서 </a:t>
            </a:r>
            <a:endParaRPr lang="en-US" altLang="ko-KR" sz="3200" b="1" spc="-150" dirty="0">
              <a:solidFill>
                <a:schemeClr val="bg1"/>
              </a:solidFill>
            </a:endParaRPr>
          </a:p>
          <a:p>
            <a:pPr algn="ctr">
              <a:lnSpc>
                <a:spcPct val="120000"/>
              </a:lnSpc>
            </a:pPr>
            <a:r>
              <a:rPr lang="ko-KR" altLang="en-US" sz="3200" b="1" spc="-150" dirty="0">
                <a:solidFill>
                  <a:schemeClr val="bg1"/>
                </a:solidFill>
              </a:rPr>
              <a:t>이스라엘 자손을 </a:t>
            </a:r>
            <a:r>
              <a:rPr lang="ko-KR" altLang="en-US" sz="3200" b="1" spc="-150" dirty="0" err="1">
                <a:solidFill>
                  <a:schemeClr val="bg1"/>
                </a:solidFill>
              </a:rPr>
              <a:t>만나리니</a:t>
            </a:r>
            <a:endParaRPr lang="ko-KR" altLang="en-US" sz="3200" b="1" spc="-150" dirty="0">
              <a:solidFill>
                <a:schemeClr val="bg1"/>
              </a:solidFill>
            </a:endParaRPr>
          </a:p>
          <a:p>
            <a:pPr algn="ctr">
              <a:lnSpc>
                <a:spcPct val="120000"/>
              </a:lnSpc>
            </a:pPr>
            <a:r>
              <a:rPr lang="ko-KR" altLang="en-US" sz="3200" b="1" spc="-150" dirty="0">
                <a:solidFill>
                  <a:schemeClr val="bg1"/>
                </a:solidFill>
              </a:rPr>
              <a:t>내 영광으로 말미암아 </a:t>
            </a:r>
            <a:endParaRPr lang="en-US" altLang="ko-KR" sz="3200" b="1" spc="-150" dirty="0">
              <a:solidFill>
                <a:schemeClr val="bg1"/>
              </a:solidFill>
            </a:endParaRPr>
          </a:p>
          <a:p>
            <a:pPr algn="ctr">
              <a:lnSpc>
                <a:spcPct val="120000"/>
              </a:lnSpc>
            </a:pPr>
            <a:r>
              <a:rPr lang="ko-KR" altLang="en-US" sz="3200" b="1" spc="-150" dirty="0" err="1">
                <a:solidFill>
                  <a:schemeClr val="bg1"/>
                </a:solidFill>
              </a:rPr>
              <a:t>회막이</a:t>
            </a:r>
            <a:r>
              <a:rPr lang="ko-KR" altLang="en-US" sz="3200" b="1" spc="-150" dirty="0">
                <a:solidFill>
                  <a:schemeClr val="bg1"/>
                </a:solidFill>
              </a:rPr>
              <a:t> 거룩하게 </a:t>
            </a:r>
            <a:r>
              <a:rPr lang="ko-KR" altLang="en-US" sz="3200" b="1" spc="-150" dirty="0" err="1">
                <a:solidFill>
                  <a:schemeClr val="bg1"/>
                </a:solidFill>
              </a:rPr>
              <a:t>될지라</a:t>
            </a:r>
            <a:endParaRPr lang="en-US" altLang="ko-KR" sz="3200" b="1" spc="-150" dirty="0">
              <a:solidFill>
                <a:schemeClr val="bg1"/>
              </a:solidFill>
            </a:endParaRPr>
          </a:p>
          <a:p>
            <a:pPr algn="ctr">
              <a:lnSpc>
                <a:spcPct val="120000"/>
              </a:lnSpc>
            </a:pPr>
            <a:r>
              <a:rPr lang="ko-KR" altLang="en-US" sz="2400" b="1" spc="-15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출애굽기 </a:t>
            </a:r>
            <a:r>
              <a:rPr lang="en-US" altLang="ko-KR" sz="2400" b="1" spc="-15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29</a:t>
            </a:r>
            <a:r>
              <a:rPr lang="ko-KR" altLang="en-US" sz="2400" b="1" spc="-15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장 </a:t>
            </a:r>
            <a:r>
              <a:rPr lang="en-US" altLang="ko-KR" sz="2400" b="1" spc="-15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43</a:t>
            </a:r>
            <a:r>
              <a:rPr lang="ko-KR" altLang="en-US" sz="2400" b="1" spc="-15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절</a:t>
            </a:r>
          </a:p>
        </p:txBody>
      </p:sp>
      <p:pic>
        <p:nvPicPr>
          <p:cNvPr id="10" name="그림 9">
            <a:extLst>
              <a:ext uri="{FF2B5EF4-FFF2-40B4-BE49-F238E27FC236}">
                <a16:creationId xmlns:a16="http://schemas.microsoft.com/office/drawing/2014/main" id="{AD03EB66-2494-88D9-5D65-FC9B56CF6B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80469" y="1633521"/>
            <a:ext cx="2339391" cy="5281650"/>
          </a:xfrm>
          <a:prstGeom prst="rect">
            <a:avLst/>
          </a:prstGeom>
        </p:spPr>
      </p:pic>
      <p:pic>
        <p:nvPicPr>
          <p:cNvPr id="22" name="그림 21">
            <a:extLst>
              <a:ext uri="{FF2B5EF4-FFF2-40B4-BE49-F238E27FC236}">
                <a16:creationId xmlns:a16="http://schemas.microsoft.com/office/drawing/2014/main" id="{B363207B-3ADC-DA61-0B94-324CBF99FF5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9875" y="1690692"/>
            <a:ext cx="1978371" cy="5224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743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A5738E-D659-C313-50D7-9E006B3FFC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그림 14">
            <a:extLst>
              <a:ext uri="{FF2B5EF4-FFF2-40B4-BE49-F238E27FC236}">
                <a16:creationId xmlns:a16="http://schemas.microsoft.com/office/drawing/2014/main" id="{9983C9EA-DA0E-C1C6-8064-F5D3037300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4677"/>
            <a:ext cx="12192000" cy="6788645"/>
          </a:xfrm>
          <a:prstGeom prst="rect">
            <a:avLst/>
          </a:prstGeom>
        </p:spPr>
      </p:pic>
      <p:sp>
        <p:nvSpPr>
          <p:cNvPr id="2" name="슬라이드 번호 개체 틀 1">
            <a:extLst>
              <a:ext uri="{FF2B5EF4-FFF2-40B4-BE49-F238E27FC236}">
                <a16:creationId xmlns:a16="http://schemas.microsoft.com/office/drawing/2014/main" id="{EFCFCCF1-8881-DF6A-C9B2-89B2E36EEA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21853C9-0B90-2143-8F05-8886A4A79C94}" type="slidenum">
              <a:rPr kumimoji="1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1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DBA90B30-C6DE-D064-A01B-D0050E23472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1889" y="223179"/>
            <a:ext cx="1587582" cy="904922"/>
          </a:xfrm>
          <a:prstGeom prst="rect">
            <a:avLst/>
          </a:prstGeom>
        </p:spPr>
      </p:pic>
      <p:pic>
        <p:nvPicPr>
          <p:cNvPr id="9" name="그림 8">
            <a:extLst>
              <a:ext uri="{FF2B5EF4-FFF2-40B4-BE49-F238E27FC236}">
                <a16:creationId xmlns:a16="http://schemas.microsoft.com/office/drawing/2014/main" id="{D270F494-0AC6-9FE4-4B92-A9C4E7DAF8C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243069" y="4786490"/>
            <a:ext cx="1609063" cy="2071510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4E7ACFD4-A834-D004-B8A7-D6B3026758E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011757" y="4633784"/>
            <a:ext cx="1459373" cy="2224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4201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98ACDD-1D8F-DAE5-5AF6-EC0EE16163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개체 7">
            <a:extLst>
              <a:ext uri="{FF2B5EF4-FFF2-40B4-BE49-F238E27FC236}">
                <a16:creationId xmlns:a16="http://schemas.microsoft.com/office/drawing/2014/main" id="{E90F8CB9-727E-1677-D0D6-AB5949000B75}"/>
              </a:ext>
            </a:extLst>
          </p:cNvPr>
          <p:cNvGraphicFramePr>
            <a:graphicFrameLocks noChangeAspect="1"/>
          </p:cNvGraphicFramePr>
          <p:nvPr/>
        </p:nvGraphicFramePr>
        <p:xfrm>
          <a:off x="-1" y="0"/>
          <a:ext cx="12217453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9201975" imgH="10773140" progId="">
                  <p:embed/>
                </p:oleObj>
              </mc:Choice>
              <mc:Fallback>
                <p:oleObj r:id="rId2" imgW="19201975" imgH="10773140" progId="">
                  <p:embed/>
                  <p:pic>
                    <p:nvPicPr>
                      <p:cNvPr id="8" name="개체 7">
                        <a:extLst>
                          <a:ext uri="{FF2B5EF4-FFF2-40B4-BE49-F238E27FC236}">
                            <a16:creationId xmlns:a16="http://schemas.microsoft.com/office/drawing/2014/main" id="{E90F8CB9-727E-1677-D0D6-AB5949000B75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-1" y="0"/>
                        <a:ext cx="12217453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개체 6">
            <a:extLst>
              <a:ext uri="{FF2B5EF4-FFF2-40B4-BE49-F238E27FC236}">
                <a16:creationId xmlns:a16="http://schemas.microsoft.com/office/drawing/2014/main" id="{932B2BE1-5ED7-6F42-0E3A-B093325A6702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15050822"/>
              </p:ext>
            </p:extLst>
          </p:nvPr>
        </p:nvGraphicFramePr>
        <p:xfrm>
          <a:off x="561462" y="380524"/>
          <a:ext cx="11308080" cy="594856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4" imgW="467833" imgH="308822" progId="">
                  <p:embed/>
                </p:oleObj>
              </mc:Choice>
              <mc:Fallback>
                <p:oleObj r:id="rId4" imgW="467833" imgH="308822" progId="">
                  <p:embed/>
                  <p:pic>
                    <p:nvPicPr>
                      <p:cNvPr id="7" name="개체 6">
                        <a:extLst>
                          <a:ext uri="{FF2B5EF4-FFF2-40B4-BE49-F238E27FC236}">
                            <a16:creationId xmlns:a16="http://schemas.microsoft.com/office/drawing/2014/main" id="{932B2BE1-5ED7-6F42-0E3A-B093325A670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61462" y="380524"/>
                        <a:ext cx="11308080" cy="594856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슬라이드 번호 개체 틀 1">
            <a:extLst>
              <a:ext uri="{FF2B5EF4-FFF2-40B4-BE49-F238E27FC236}">
                <a16:creationId xmlns:a16="http://schemas.microsoft.com/office/drawing/2014/main" id="{BC1B41F8-9B8D-3F59-46A9-26295B3FF5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21853C9-0B90-2143-8F05-8886A4A79C94}" type="slidenum">
              <a:rPr kumimoji="1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36</a:t>
            </a:fld>
            <a:endParaRPr kumimoji="1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5B4FD137-819A-F003-92CD-0CB36F209B1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1889" y="223179"/>
            <a:ext cx="1587582" cy="904922"/>
          </a:xfrm>
          <a:prstGeom prst="rect">
            <a:avLst/>
          </a:prstGeom>
        </p:spPr>
      </p:pic>
      <p:graphicFrame>
        <p:nvGraphicFramePr>
          <p:cNvPr id="3" name="개체 2">
            <a:extLst>
              <a:ext uri="{FF2B5EF4-FFF2-40B4-BE49-F238E27FC236}">
                <a16:creationId xmlns:a16="http://schemas.microsoft.com/office/drawing/2014/main" id="{74AE23CE-B1B8-1185-F61F-76A79DC2A6A0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031559" y="380524"/>
          <a:ext cx="4729162" cy="83087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7" imgW="5393684" imgH="948101" progId="">
                  <p:embed/>
                </p:oleObj>
              </mc:Choice>
              <mc:Fallback>
                <p:oleObj r:id="rId7" imgW="5393684" imgH="948101" progId="">
                  <p:embed/>
                  <p:pic>
                    <p:nvPicPr>
                      <p:cNvPr id="3" name="개체 2">
                        <a:extLst>
                          <a:ext uri="{FF2B5EF4-FFF2-40B4-BE49-F238E27FC236}">
                            <a16:creationId xmlns:a16="http://schemas.microsoft.com/office/drawing/2014/main" id="{74AE23CE-B1B8-1185-F61F-76A79DC2A6A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1031559" y="380524"/>
                        <a:ext cx="4729162" cy="83087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개체 10">
            <a:extLst>
              <a:ext uri="{FF2B5EF4-FFF2-40B4-BE49-F238E27FC236}">
                <a16:creationId xmlns:a16="http://schemas.microsoft.com/office/drawing/2014/main" id="{4F80FC0C-ACF1-0C64-855A-CE54ED3981A6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78419500"/>
              </p:ext>
            </p:extLst>
          </p:nvPr>
        </p:nvGraphicFramePr>
        <p:xfrm>
          <a:off x="1218609" y="1479396"/>
          <a:ext cx="6693572" cy="448008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9" imgW="7200794" imgH="4819406" progId="">
                  <p:embed/>
                </p:oleObj>
              </mc:Choice>
              <mc:Fallback>
                <p:oleObj r:id="rId9" imgW="7200794" imgH="4819406" progId="">
                  <p:embed/>
                  <p:pic>
                    <p:nvPicPr>
                      <p:cNvPr id="11" name="개체 10">
                        <a:extLst>
                          <a:ext uri="{FF2B5EF4-FFF2-40B4-BE49-F238E27FC236}">
                            <a16:creationId xmlns:a16="http://schemas.microsoft.com/office/drawing/2014/main" id="{4F80FC0C-ACF1-0C64-855A-CE54ED3981A6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1218609" y="1479396"/>
                        <a:ext cx="6693572" cy="448008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개체 11">
            <a:extLst>
              <a:ext uri="{FF2B5EF4-FFF2-40B4-BE49-F238E27FC236}">
                <a16:creationId xmlns:a16="http://schemas.microsoft.com/office/drawing/2014/main" id="{5C8A93D0-CAF0-0214-3F3D-414E030A9D14}"/>
              </a:ext>
            </a:extLst>
          </p:cNvPr>
          <p:cNvGraphicFramePr>
            <a:graphicFrameLocks noChangeAspect="1"/>
          </p:cNvGraphicFramePr>
          <p:nvPr/>
        </p:nvGraphicFramePr>
        <p:xfrm>
          <a:off x="8057147" y="1367170"/>
          <a:ext cx="3296653" cy="465409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1" imgW="5040683" imgH="7124967" progId="">
                  <p:embed/>
                </p:oleObj>
              </mc:Choice>
              <mc:Fallback>
                <p:oleObj r:id="rId11" imgW="5040683" imgH="7124967" progId="">
                  <p:embed/>
                  <p:pic>
                    <p:nvPicPr>
                      <p:cNvPr id="12" name="개체 11">
                        <a:extLst>
                          <a:ext uri="{FF2B5EF4-FFF2-40B4-BE49-F238E27FC236}">
                            <a16:creationId xmlns:a16="http://schemas.microsoft.com/office/drawing/2014/main" id="{5C8A93D0-CAF0-0214-3F3D-414E030A9D14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8057147" y="1367170"/>
                        <a:ext cx="3296653" cy="465409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" name="그림 8">
            <a:extLst>
              <a:ext uri="{FF2B5EF4-FFF2-40B4-BE49-F238E27FC236}">
                <a16:creationId xmlns:a16="http://schemas.microsoft.com/office/drawing/2014/main" id="{7315FF95-8B36-BBE8-75F3-E820C7E61274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-243069" y="4786490"/>
            <a:ext cx="1609063" cy="2071510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830529D9-D6FF-DB38-255D-7C0E3EFF71FE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1011757" y="4633784"/>
            <a:ext cx="1459373" cy="2224216"/>
          </a:xfrm>
          <a:prstGeom prst="rect">
            <a:avLst/>
          </a:prstGeom>
        </p:spPr>
      </p:pic>
      <p:sp>
        <p:nvSpPr>
          <p:cNvPr id="4" name="제목 1">
            <a:extLst>
              <a:ext uri="{FF2B5EF4-FFF2-40B4-BE49-F238E27FC236}">
                <a16:creationId xmlns:a16="http://schemas.microsoft.com/office/drawing/2014/main" id="{C6582ABD-FD98-5AA5-F6F3-FFAD757A3378}"/>
              </a:ext>
            </a:extLst>
          </p:cNvPr>
          <p:cNvSpPr txBox="1">
            <a:spLocks/>
          </p:cNvSpPr>
          <p:nvPr/>
        </p:nvSpPr>
        <p:spPr>
          <a:xfrm>
            <a:off x="9705473" y="1367170"/>
            <a:ext cx="527354" cy="6028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ko-KR" sz="2800" b="1" spc="-150" dirty="0">
                <a:solidFill>
                  <a:srgbClr val="FF0000"/>
                </a:solidFill>
              </a:rPr>
              <a:t>1</a:t>
            </a:r>
            <a:endParaRPr lang="ko-KR" altLang="en-US" sz="2800" b="1" spc="-150" dirty="0">
              <a:solidFill>
                <a:srgbClr val="FF0000"/>
              </a:solidFill>
            </a:endParaRPr>
          </a:p>
        </p:txBody>
      </p:sp>
      <p:sp>
        <p:nvSpPr>
          <p:cNvPr id="6" name="제목 1">
            <a:extLst>
              <a:ext uri="{FF2B5EF4-FFF2-40B4-BE49-F238E27FC236}">
                <a16:creationId xmlns:a16="http://schemas.microsoft.com/office/drawing/2014/main" id="{0F6712B8-8C4B-B21F-FC5E-CEB089A545EB}"/>
              </a:ext>
            </a:extLst>
          </p:cNvPr>
          <p:cNvSpPr txBox="1">
            <a:spLocks/>
          </p:cNvSpPr>
          <p:nvPr/>
        </p:nvSpPr>
        <p:spPr>
          <a:xfrm>
            <a:off x="8994273" y="2667650"/>
            <a:ext cx="527354" cy="6028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ko-KR" sz="2800" b="1" spc="-150" dirty="0">
                <a:solidFill>
                  <a:srgbClr val="FF0000"/>
                </a:solidFill>
              </a:rPr>
              <a:t>2</a:t>
            </a:r>
            <a:endParaRPr lang="ko-KR" altLang="en-US" sz="2800" b="1" spc="-150" dirty="0">
              <a:solidFill>
                <a:srgbClr val="FF0000"/>
              </a:solidFill>
            </a:endParaRPr>
          </a:p>
        </p:txBody>
      </p:sp>
      <p:sp>
        <p:nvSpPr>
          <p:cNvPr id="13" name="제목 1">
            <a:extLst>
              <a:ext uri="{FF2B5EF4-FFF2-40B4-BE49-F238E27FC236}">
                <a16:creationId xmlns:a16="http://schemas.microsoft.com/office/drawing/2014/main" id="{E2819502-504A-67FC-D0F3-988EC4896AEA}"/>
              </a:ext>
            </a:extLst>
          </p:cNvPr>
          <p:cNvSpPr txBox="1">
            <a:spLocks/>
          </p:cNvSpPr>
          <p:nvPr/>
        </p:nvSpPr>
        <p:spPr>
          <a:xfrm>
            <a:off x="10748080" y="4183653"/>
            <a:ext cx="527354" cy="6028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ko-KR" sz="2800" b="1" spc="-150" dirty="0">
                <a:solidFill>
                  <a:srgbClr val="FF0000"/>
                </a:solidFill>
              </a:rPr>
              <a:t>3</a:t>
            </a:r>
            <a:endParaRPr lang="ko-KR" altLang="en-US" sz="2800" b="1" spc="-15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3822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13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98ACDD-1D8F-DAE5-5AF6-EC0EE16163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개체 7">
            <a:extLst>
              <a:ext uri="{FF2B5EF4-FFF2-40B4-BE49-F238E27FC236}">
                <a16:creationId xmlns:a16="http://schemas.microsoft.com/office/drawing/2014/main" id="{E90F8CB9-727E-1677-D0D6-AB5949000B75}"/>
              </a:ext>
            </a:extLst>
          </p:cNvPr>
          <p:cNvGraphicFramePr>
            <a:graphicFrameLocks noChangeAspect="1"/>
          </p:cNvGraphicFramePr>
          <p:nvPr/>
        </p:nvGraphicFramePr>
        <p:xfrm>
          <a:off x="-1" y="0"/>
          <a:ext cx="12217453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9201975" imgH="10773140" progId="">
                  <p:embed/>
                </p:oleObj>
              </mc:Choice>
              <mc:Fallback>
                <p:oleObj r:id="rId2" imgW="19201975" imgH="10773140" progId="">
                  <p:embed/>
                  <p:pic>
                    <p:nvPicPr>
                      <p:cNvPr id="8" name="개체 7">
                        <a:extLst>
                          <a:ext uri="{FF2B5EF4-FFF2-40B4-BE49-F238E27FC236}">
                            <a16:creationId xmlns:a16="http://schemas.microsoft.com/office/drawing/2014/main" id="{3FD77CDE-5E08-05B4-7228-E884E9948D27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-1" y="0"/>
                        <a:ext cx="12217453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개체 6">
            <a:extLst>
              <a:ext uri="{FF2B5EF4-FFF2-40B4-BE49-F238E27FC236}">
                <a16:creationId xmlns:a16="http://schemas.microsoft.com/office/drawing/2014/main" id="{932B2BE1-5ED7-6F42-0E3A-B093325A6702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68850518"/>
              </p:ext>
            </p:extLst>
          </p:nvPr>
        </p:nvGraphicFramePr>
        <p:xfrm>
          <a:off x="497840" y="380523"/>
          <a:ext cx="11308080" cy="594856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4" imgW="467833" imgH="308822" progId="">
                  <p:embed/>
                </p:oleObj>
              </mc:Choice>
              <mc:Fallback>
                <p:oleObj r:id="rId4" imgW="467833" imgH="308822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97840" y="380523"/>
                        <a:ext cx="11308080" cy="594856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슬라이드 번호 개체 틀 1">
            <a:extLst>
              <a:ext uri="{FF2B5EF4-FFF2-40B4-BE49-F238E27FC236}">
                <a16:creationId xmlns:a16="http://schemas.microsoft.com/office/drawing/2014/main" id="{BC1B41F8-9B8D-3F59-46A9-26295B3FF5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21853C9-0B90-2143-8F05-8886A4A79C94}" type="slidenum">
              <a:rPr kumimoji="1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1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5B4FD137-819A-F003-92CD-0CB36F209B1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1889" y="223179"/>
            <a:ext cx="1587582" cy="904922"/>
          </a:xfrm>
          <a:prstGeom prst="rect">
            <a:avLst/>
          </a:prstGeom>
        </p:spPr>
      </p:pic>
      <p:graphicFrame>
        <p:nvGraphicFramePr>
          <p:cNvPr id="3" name="개체 2">
            <a:extLst>
              <a:ext uri="{FF2B5EF4-FFF2-40B4-BE49-F238E27FC236}">
                <a16:creationId xmlns:a16="http://schemas.microsoft.com/office/drawing/2014/main" id="{74AE23CE-B1B8-1185-F61F-76A79DC2A6A0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68979667"/>
              </p:ext>
            </p:extLst>
          </p:nvPr>
        </p:nvGraphicFramePr>
        <p:xfrm>
          <a:off x="1031559" y="380524"/>
          <a:ext cx="4729162" cy="83087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7" imgW="5393684" imgH="948101" progId="">
                  <p:embed/>
                </p:oleObj>
              </mc:Choice>
              <mc:Fallback>
                <p:oleObj r:id="rId7" imgW="5393684" imgH="948101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1031559" y="380524"/>
                        <a:ext cx="4729162" cy="83087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개체 11">
            <a:extLst>
              <a:ext uri="{FF2B5EF4-FFF2-40B4-BE49-F238E27FC236}">
                <a16:creationId xmlns:a16="http://schemas.microsoft.com/office/drawing/2014/main" id="{5C8A93D0-CAF0-0214-3F3D-414E030A9D14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55275344"/>
              </p:ext>
            </p:extLst>
          </p:nvPr>
        </p:nvGraphicFramePr>
        <p:xfrm>
          <a:off x="8057147" y="1367170"/>
          <a:ext cx="3296653" cy="465409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9" imgW="5040683" imgH="7124967" progId="">
                  <p:embed/>
                </p:oleObj>
              </mc:Choice>
              <mc:Fallback>
                <p:oleObj r:id="rId9" imgW="5040683" imgH="7124967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8057147" y="1367170"/>
                        <a:ext cx="3296653" cy="465409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" name="그림 8">
            <a:extLst>
              <a:ext uri="{FF2B5EF4-FFF2-40B4-BE49-F238E27FC236}">
                <a16:creationId xmlns:a16="http://schemas.microsoft.com/office/drawing/2014/main" id="{7315FF95-8B36-BBE8-75F3-E820C7E6127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-243069" y="4786490"/>
            <a:ext cx="1609063" cy="2071510"/>
          </a:xfrm>
          <a:prstGeom prst="rect">
            <a:avLst/>
          </a:prstGeom>
        </p:spPr>
      </p:pic>
      <p:graphicFrame>
        <p:nvGraphicFramePr>
          <p:cNvPr id="13" name="개체 12">
            <a:extLst>
              <a:ext uri="{FF2B5EF4-FFF2-40B4-BE49-F238E27FC236}">
                <a16:creationId xmlns:a16="http://schemas.microsoft.com/office/drawing/2014/main" id="{F69E8ACC-B5B6-5477-46E1-986682B5F74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61906409"/>
              </p:ext>
            </p:extLst>
          </p:nvPr>
        </p:nvGraphicFramePr>
        <p:xfrm>
          <a:off x="1228769" y="1498096"/>
          <a:ext cx="6700154" cy="448008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2" imgW="7186759" imgH="4804983" progId="">
                  <p:embed/>
                </p:oleObj>
              </mc:Choice>
              <mc:Fallback>
                <p:oleObj r:id="rId12" imgW="7186759" imgH="4804983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1228769" y="1498096"/>
                        <a:ext cx="6700154" cy="448008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" name="개체 14">
            <a:extLst>
              <a:ext uri="{FF2B5EF4-FFF2-40B4-BE49-F238E27FC236}">
                <a16:creationId xmlns:a16="http://schemas.microsoft.com/office/drawing/2014/main" id="{9F802FDD-AA0A-9018-0015-9B6518B7D527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6620364"/>
              </p:ext>
            </p:extLst>
          </p:nvPr>
        </p:nvGraphicFramePr>
        <p:xfrm>
          <a:off x="9735953" y="1339866"/>
          <a:ext cx="577922" cy="97661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4" imgW="359806" imgH="337244" progId="">
                  <p:embed/>
                </p:oleObj>
              </mc:Choice>
              <mc:Fallback>
                <p:oleObj r:id="rId14" imgW="359806" imgH="337244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9735953" y="1339866"/>
                        <a:ext cx="577922" cy="97661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" name="개체 15">
            <a:extLst>
              <a:ext uri="{FF2B5EF4-FFF2-40B4-BE49-F238E27FC236}">
                <a16:creationId xmlns:a16="http://schemas.microsoft.com/office/drawing/2014/main" id="{0AF9DC85-BB0E-DB67-6984-1A166025CCA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83632886"/>
              </p:ext>
            </p:extLst>
          </p:nvPr>
        </p:nvGraphicFramePr>
        <p:xfrm>
          <a:off x="10230680" y="1396496"/>
          <a:ext cx="577922" cy="48893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4" imgW="359806" imgH="337244" progId="">
                  <p:embed/>
                </p:oleObj>
              </mc:Choice>
              <mc:Fallback>
                <p:oleObj r:id="rId14" imgW="359806" imgH="337244" progId="">
                  <p:embed/>
                  <p:pic>
                    <p:nvPicPr>
                      <p:cNvPr id="15" name="개체 14">
                        <a:extLst>
                          <a:ext uri="{FF2B5EF4-FFF2-40B4-BE49-F238E27FC236}">
                            <a16:creationId xmlns:a16="http://schemas.microsoft.com/office/drawing/2014/main" id="{9F802FDD-AA0A-9018-0015-9B6518B7D527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10230680" y="1396496"/>
                        <a:ext cx="577922" cy="48893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" name="개체 16">
            <a:extLst>
              <a:ext uri="{FF2B5EF4-FFF2-40B4-BE49-F238E27FC236}">
                <a16:creationId xmlns:a16="http://schemas.microsoft.com/office/drawing/2014/main" id="{AACE4945-F030-F840-1E15-9FADA68D2C17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61178792"/>
              </p:ext>
            </p:extLst>
          </p:nvPr>
        </p:nvGraphicFramePr>
        <p:xfrm>
          <a:off x="9014480" y="2357120"/>
          <a:ext cx="888678" cy="863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4" imgW="359806" imgH="337244" progId="">
                  <p:embed/>
                </p:oleObj>
              </mc:Choice>
              <mc:Fallback>
                <p:oleObj r:id="rId14" imgW="359806" imgH="337244" progId="">
                  <p:embed/>
                  <p:pic>
                    <p:nvPicPr>
                      <p:cNvPr id="16" name="개체 15">
                        <a:extLst>
                          <a:ext uri="{FF2B5EF4-FFF2-40B4-BE49-F238E27FC236}">
                            <a16:creationId xmlns:a16="http://schemas.microsoft.com/office/drawing/2014/main" id="{0AF9DC85-BB0E-DB67-6984-1A166025CCA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9014480" y="2357120"/>
                        <a:ext cx="888678" cy="8636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" name="개체 17">
            <a:extLst>
              <a:ext uri="{FF2B5EF4-FFF2-40B4-BE49-F238E27FC236}">
                <a16:creationId xmlns:a16="http://schemas.microsoft.com/office/drawing/2014/main" id="{B74CE069-89A9-6583-D129-763BF4A36556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3571147"/>
              </p:ext>
            </p:extLst>
          </p:nvPr>
        </p:nvGraphicFramePr>
        <p:xfrm>
          <a:off x="10808602" y="4201983"/>
          <a:ext cx="545198" cy="13860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4" imgW="359806" imgH="337244" progId="">
                  <p:embed/>
                </p:oleObj>
              </mc:Choice>
              <mc:Fallback>
                <p:oleObj r:id="rId14" imgW="359806" imgH="337244" progId="">
                  <p:embed/>
                  <p:pic>
                    <p:nvPicPr>
                      <p:cNvPr id="17" name="개체 16">
                        <a:extLst>
                          <a:ext uri="{FF2B5EF4-FFF2-40B4-BE49-F238E27FC236}">
                            <a16:creationId xmlns:a16="http://schemas.microsoft.com/office/drawing/2014/main" id="{AACE4945-F030-F840-1E15-9FADA68D2C17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10808602" y="4201983"/>
                        <a:ext cx="545198" cy="13860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" name="개체 18">
            <a:extLst>
              <a:ext uri="{FF2B5EF4-FFF2-40B4-BE49-F238E27FC236}">
                <a16:creationId xmlns:a16="http://schemas.microsoft.com/office/drawing/2014/main" id="{D3EA5640-4F47-F8F3-EA5C-AEE72252EAF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48188242"/>
              </p:ext>
            </p:extLst>
          </p:nvPr>
        </p:nvGraphicFramePr>
        <p:xfrm>
          <a:off x="10433835" y="4684584"/>
          <a:ext cx="577922" cy="48893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4" imgW="359806" imgH="337244" progId="">
                  <p:embed/>
                </p:oleObj>
              </mc:Choice>
              <mc:Fallback>
                <p:oleObj r:id="rId14" imgW="359806" imgH="337244" progId="">
                  <p:embed/>
                  <p:pic>
                    <p:nvPicPr>
                      <p:cNvPr id="16" name="개체 15">
                        <a:extLst>
                          <a:ext uri="{FF2B5EF4-FFF2-40B4-BE49-F238E27FC236}">
                            <a16:creationId xmlns:a16="http://schemas.microsoft.com/office/drawing/2014/main" id="{0AF9DC85-BB0E-DB67-6984-1A166025CCA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10433835" y="4684584"/>
                        <a:ext cx="577922" cy="48893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0" name="그림 9">
            <a:extLst>
              <a:ext uri="{FF2B5EF4-FFF2-40B4-BE49-F238E27FC236}">
                <a16:creationId xmlns:a16="http://schemas.microsoft.com/office/drawing/2014/main" id="{830529D9-D6FF-DB38-255D-7C0E3EFF71FE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1011757" y="4633784"/>
            <a:ext cx="1459373" cy="2224216"/>
          </a:xfrm>
          <a:prstGeom prst="rect">
            <a:avLst/>
          </a:prstGeom>
        </p:spPr>
      </p:pic>
      <p:sp>
        <p:nvSpPr>
          <p:cNvPr id="20" name="제목 1">
            <a:extLst>
              <a:ext uri="{FF2B5EF4-FFF2-40B4-BE49-F238E27FC236}">
                <a16:creationId xmlns:a16="http://schemas.microsoft.com/office/drawing/2014/main" id="{0A1A1743-46EE-3A88-2B0B-97244A6FB208}"/>
              </a:ext>
            </a:extLst>
          </p:cNvPr>
          <p:cNvSpPr txBox="1">
            <a:spLocks/>
          </p:cNvSpPr>
          <p:nvPr/>
        </p:nvSpPr>
        <p:spPr>
          <a:xfrm>
            <a:off x="8243168" y="3599146"/>
            <a:ext cx="527354" cy="6028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ko-KR" altLang="en-US" sz="2800" b="1" spc="-150" dirty="0">
                <a:solidFill>
                  <a:srgbClr val="FF0000"/>
                </a:solidFill>
              </a:rPr>
              <a:t>４</a:t>
            </a:r>
          </a:p>
        </p:txBody>
      </p:sp>
      <p:sp>
        <p:nvSpPr>
          <p:cNvPr id="21" name="제목 1">
            <a:extLst>
              <a:ext uri="{FF2B5EF4-FFF2-40B4-BE49-F238E27FC236}">
                <a16:creationId xmlns:a16="http://schemas.microsoft.com/office/drawing/2014/main" id="{8008AD31-84E9-0CB1-2903-0E1C244D81F3}"/>
              </a:ext>
            </a:extLst>
          </p:cNvPr>
          <p:cNvSpPr txBox="1">
            <a:spLocks/>
          </p:cNvSpPr>
          <p:nvPr/>
        </p:nvSpPr>
        <p:spPr>
          <a:xfrm>
            <a:off x="9547502" y="5418432"/>
            <a:ext cx="527354" cy="6028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ko-KR" altLang="en-US" sz="2800" b="1" spc="-150" dirty="0">
                <a:solidFill>
                  <a:srgbClr val="FF0000"/>
                </a:solidFill>
              </a:rPr>
              <a:t>５</a:t>
            </a:r>
          </a:p>
        </p:txBody>
      </p:sp>
      <p:sp>
        <p:nvSpPr>
          <p:cNvPr id="22" name="제목 1">
            <a:extLst>
              <a:ext uri="{FF2B5EF4-FFF2-40B4-BE49-F238E27FC236}">
                <a16:creationId xmlns:a16="http://schemas.microsoft.com/office/drawing/2014/main" id="{56B39883-4699-AC9E-0EF1-EE923012245B}"/>
              </a:ext>
            </a:extLst>
          </p:cNvPr>
          <p:cNvSpPr txBox="1">
            <a:spLocks/>
          </p:cNvSpPr>
          <p:nvPr/>
        </p:nvSpPr>
        <p:spPr>
          <a:xfrm>
            <a:off x="8243168" y="1478441"/>
            <a:ext cx="527354" cy="6028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ko-KR" altLang="en-US" sz="2800" b="1" spc="-150" dirty="0">
                <a:solidFill>
                  <a:srgbClr val="FF0000"/>
                </a:solidFill>
              </a:rPr>
              <a:t>６</a:t>
            </a:r>
          </a:p>
        </p:txBody>
      </p:sp>
    </p:spTree>
    <p:extLst>
      <p:ext uri="{BB962C8B-B14F-4D97-AF65-F5344CB8AC3E}">
        <p14:creationId xmlns:p14="http://schemas.microsoft.com/office/powerpoint/2010/main" val="1007853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2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98ACDD-1D8F-DAE5-5AF6-EC0EE16163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개체 7">
            <a:extLst>
              <a:ext uri="{FF2B5EF4-FFF2-40B4-BE49-F238E27FC236}">
                <a16:creationId xmlns:a16="http://schemas.microsoft.com/office/drawing/2014/main" id="{E90F8CB9-727E-1677-D0D6-AB5949000B75}"/>
              </a:ext>
            </a:extLst>
          </p:cNvPr>
          <p:cNvGraphicFramePr>
            <a:graphicFrameLocks noChangeAspect="1"/>
          </p:cNvGraphicFramePr>
          <p:nvPr/>
        </p:nvGraphicFramePr>
        <p:xfrm>
          <a:off x="-1" y="0"/>
          <a:ext cx="12217453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9201975" imgH="10773140" progId="">
                  <p:embed/>
                </p:oleObj>
              </mc:Choice>
              <mc:Fallback>
                <p:oleObj r:id="rId2" imgW="19201975" imgH="10773140" progId="">
                  <p:embed/>
                  <p:pic>
                    <p:nvPicPr>
                      <p:cNvPr id="8" name="개체 7">
                        <a:extLst>
                          <a:ext uri="{FF2B5EF4-FFF2-40B4-BE49-F238E27FC236}">
                            <a16:creationId xmlns:a16="http://schemas.microsoft.com/office/drawing/2014/main" id="{E90F8CB9-727E-1677-D0D6-AB5949000B75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-1" y="0"/>
                        <a:ext cx="12217453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개체 6">
            <a:extLst>
              <a:ext uri="{FF2B5EF4-FFF2-40B4-BE49-F238E27FC236}">
                <a16:creationId xmlns:a16="http://schemas.microsoft.com/office/drawing/2014/main" id="{932B2BE1-5ED7-6F42-0E3A-B093325A6702}"/>
              </a:ext>
            </a:extLst>
          </p:cNvPr>
          <p:cNvGraphicFramePr>
            <a:graphicFrameLocks noChangeAspect="1"/>
          </p:cNvGraphicFramePr>
          <p:nvPr/>
        </p:nvGraphicFramePr>
        <p:xfrm>
          <a:off x="497840" y="380523"/>
          <a:ext cx="11308080" cy="594856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4" imgW="467833" imgH="308822" progId="">
                  <p:embed/>
                </p:oleObj>
              </mc:Choice>
              <mc:Fallback>
                <p:oleObj r:id="rId4" imgW="467833" imgH="308822" progId="">
                  <p:embed/>
                  <p:pic>
                    <p:nvPicPr>
                      <p:cNvPr id="7" name="개체 6">
                        <a:extLst>
                          <a:ext uri="{FF2B5EF4-FFF2-40B4-BE49-F238E27FC236}">
                            <a16:creationId xmlns:a16="http://schemas.microsoft.com/office/drawing/2014/main" id="{932B2BE1-5ED7-6F42-0E3A-B093325A670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97840" y="380523"/>
                        <a:ext cx="11308080" cy="594856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슬라이드 번호 개체 틀 1">
            <a:extLst>
              <a:ext uri="{FF2B5EF4-FFF2-40B4-BE49-F238E27FC236}">
                <a16:creationId xmlns:a16="http://schemas.microsoft.com/office/drawing/2014/main" id="{BC1B41F8-9B8D-3F59-46A9-26295B3FF5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21853C9-0B90-2143-8F05-8886A4A79C94}" type="slidenum">
              <a:rPr kumimoji="1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1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5B4FD137-819A-F003-92CD-0CB36F209B1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1889" y="223179"/>
            <a:ext cx="1587582" cy="904922"/>
          </a:xfrm>
          <a:prstGeom prst="rect">
            <a:avLst/>
          </a:prstGeom>
        </p:spPr>
      </p:pic>
      <p:graphicFrame>
        <p:nvGraphicFramePr>
          <p:cNvPr id="3" name="개체 2">
            <a:extLst>
              <a:ext uri="{FF2B5EF4-FFF2-40B4-BE49-F238E27FC236}">
                <a16:creationId xmlns:a16="http://schemas.microsoft.com/office/drawing/2014/main" id="{74AE23CE-B1B8-1185-F61F-76A79DC2A6A0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031559" y="380524"/>
          <a:ext cx="4729162" cy="83087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7" imgW="5393684" imgH="948101" progId="">
                  <p:embed/>
                </p:oleObj>
              </mc:Choice>
              <mc:Fallback>
                <p:oleObj r:id="rId7" imgW="5393684" imgH="948101" progId="">
                  <p:embed/>
                  <p:pic>
                    <p:nvPicPr>
                      <p:cNvPr id="3" name="개체 2">
                        <a:extLst>
                          <a:ext uri="{FF2B5EF4-FFF2-40B4-BE49-F238E27FC236}">
                            <a16:creationId xmlns:a16="http://schemas.microsoft.com/office/drawing/2014/main" id="{74AE23CE-B1B8-1185-F61F-76A79DC2A6A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1031559" y="380524"/>
                        <a:ext cx="4729162" cy="83087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개체 11">
            <a:extLst>
              <a:ext uri="{FF2B5EF4-FFF2-40B4-BE49-F238E27FC236}">
                <a16:creationId xmlns:a16="http://schemas.microsoft.com/office/drawing/2014/main" id="{5C8A93D0-CAF0-0214-3F3D-414E030A9D14}"/>
              </a:ext>
            </a:extLst>
          </p:cNvPr>
          <p:cNvGraphicFramePr>
            <a:graphicFrameLocks noChangeAspect="1"/>
          </p:cNvGraphicFramePr>
          <p:nvPr/>
        </p:nvGraphicFramePr>
        <p:xfrm>
          <a:off x="8057147" y="1367170"/>
          <a:ext cx="3296653" cy="465409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9" imgW="5040683" imgH="7124967" progId="">
                  <p:embed/>
                </p:oleObj>
              </mc:Choice>
              <mc:Fallback>
                <p:oleObj r:id="rId9" imgW="5040683" imgH="7124967" progId="">
                  <p:embed/>
                  <p:pic>
                    <p:nvPicPr>
                      <p:cNvPr id="12" name="개체 11">
                        <a:extLst>
                          <a:ext uri="{FF2B5EF4-FFF2-40B4-BE49-F238E27FC236}">
                            <a16:creationId xmlns:a16="http://schemas.microsoft.com/office/drawing/2014/main" id="{5C8A93D0-CAF0-0214-3F3D-414E030A9D14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8057147" y="1367170"/>
                        <a:ext cx="3296653" cy="465409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" name="그림 8">
            <a:extLst>
              <a:ext uri="{FF2B5EF4-FFF2-40B4-BE49-F238E27FC236}">
                <a16:creationId xmlns:a16="http://schemas.microsoft.com/office/drawing/2014/main" id="{7315FF95-8B36-BBE8-75F3-E820C7E6127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-243069" y="4786490"/>
            <a:ext cx="1609063" cy="2071510"/>
          </a:xfrm>
          <a:prstGeom prst="rect">
            <a:avLst/>
          </a:prstGeom>
        </p:spPr>
      </p:pic>
      <p:graphicFrame>
        <p:nvGraphicFramePr>
          <p:cNvPr id="15" name="개체 14">
            <a:extLst>
              <a:ext uri="{FF2B5EF4-FFF2-40B4-BE49-F238E27FC236}">
                <a16:creationId xmlns:a16="http://schemas.microsoft.com/office/drawing/2014/main" id="{9F802FDD-AA0A-9018-0015-9B6518B7D527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12205687"/>
              </p:ext>
            </p:extLst>
          </p:nvPr>
        </p:nvGraphicFramePr>
        <p:xfrm>
          <a:off x="8260080" y="1339866"/>
          <a:ext cx="2053795" cy="101725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2" imgW="359806" imgH="337244" progId="">
                  <p:embed/>
                </p:oleObj>
              </mc:Choice>
              <mc:Fallback>
                <p:oleObj r:id="rId12" imgW="359806" imgH="337244" progId="">
                  <p:embed/>
                  <p:pic>
                    <p:nvPicPr>
                      <p:cNvPr id="15" name="개체 14">
                        <a:extLst>
                          <a:ext uri="{FF2B5EF4-FFF2-40B4-BE49-F238E27FC236}">
                            <a16:creationId xmlns:a16="http://schemas.microsoft.com/office/drawing/2014/main" id="{9F802FDD-AA0A-9018-0015-9B6518B7D527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8260080" y="1339866"/>
                        <a:ext cx="2053795" cy="101725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" name="개체 15">
            <a:extLst>
              <a:ext uri="{FF2B5EF4-FFF2-40B4-BE49-F238E27FC236}">
                <a16:creationId xmlns:a16="http://schemas.microsoft.com/office/drawing/2014/main" id="{0AF9DC85-BB0E-DB67-6984-1A166025CCAD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0230680" y="1396496"/>
          <a:ext cx="577922" cy="48893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2" imgW="359806" imgH="337244" progId="">
                  <p:embed/>
                </p:oleObj>
              </mc:Choice>
              <mc:Fallback>
                <p:oleObj r:id="rId12" imgW="359806" imgH="337244" progId="">
                  <p:embed/>
                  <p:pic>
                    <p:nvPicPr>
                      <p:cNvPr id="16" name="개체 15">
                        <a:extLst>
                          <a:ext uri="{FF2B5EF4-FFF2-40B4-BE49-F238E27FC236}">
                            <a16:creationId xmlns:a16="http://schemas.microsoft.com/office/drawing/2014/main" id="{0AF9DC85-BB0E-DB67-6984-1A166025CCA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10230680" y="1396496"/>
                        <a:ext cx="577922" cy="48893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" name="개체 16">
            <a:extLst>
              <a:ext uri="{FF2B5EF4-FFF2-40B4-BE49-F238E27FC236}">
                <a16:creationId xmlns:a16="http://schemas.microsoft.com/office/drawing/2014/main" id="{AACE4945-F030-F840-1E15-9FADA68D2C17}"/>
              </a:ext>
            </a:extLst>
          </p:cNvPr>
          <p:cNvGraphicFramePr>
            <a:graphicFrameLocks noChangeAspect="1"/>
          </p:cNvGraphicFramePr>
          <p:nvPr/>
        </p:nvGraphicFramePr>
        <p:xfrm>
          <a:off x="9014480" y="2357120"/>
          <a:ext cx="888678" cy="863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2" imgW="359806" imgH="337244" progId="">
                  <p:embed/>
                </p:oleObj>
              </mc:Choice>
              <mc:Fallback>
                <p:oleObj r:id="rId12" imgW="359806" imgH="337244" progId="">
                  <p:embed/>
                  <p:pic>
                    <p:nvPicPr>
                      <p:cNvPr id="17" name="개체 16">
                        <a:extLst>
                          <a:ext uri="{FF2B5EF4-FFF2-40B4-BE49-F238E27FC236}">
                            <a16:creationId xmlns:a16="http://schemas.microsoft.com/office/drawing/2014/main" id="{AACE4945-F030-F840-1E15-9FADA68D2C17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9014480" y="2357120"/>
                        <a:ext cx="888678" cy="8636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" name="개체 17">
            <a:extLst>
              <a:ext uri="{FF2B5EF4-FFF2-40B4-BE49-F238E27FC236}">
                <a16:creationId xmlns:a16="http://schemas.microsoft.com/office/drawing/2014/main" id="{B74CE069-89A9-6583-D129-763BF4A36556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0808602" y="4201983"/>
          <a:ext cx="545198" cy="13860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2" imgW="359806" imgH="337244" progId="">
                  <p:embed/>
                </p:oleObj>
              </mc:Choice>
              <mc:Fallback>
                <p:oleObj r:id="rId12" imgW="359806" imgH="337244" progId="">
                  <p:embed/>
                  <p:pic>
                    <p:nvPicPr>
                      <p:cNvPr id="18" name="개체 17">
                        <a:extLst>
                          <a:ext uri="{FF2B5EF4-FFF2-40B4-BE49-F238E27FC236}">
                            <a16:creationId xmlns:a16="http://schemas.microsoft.com/office/drawing/2014/main" id="{B74CE069-89A9-6583-D129-763BF4A36556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10808602" y="4201983"/>
                        <a:ext cx="545198" cy="13860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" name="개체 18">
            <a:extLst>
              <a:ext uri="{FF2B5EF4-FFF2-40B4-BE49-F238E27FC236}">
                <a16:creationId xmlns:a16="http://schemas.microsoft.com/office/drawing/2014/main" id="{D3EA5640-4F47-F8F3-EA5C-AEE72252EAF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68373114"/>
              </p:ext>
            </p:extLst>
          </p:nvPr>
        </p:nvGraphicFramePr>
        <p:xfrm>
          <a:off x="10433835" y="4684584"/>
          <a:ext cx="577922" cy="48893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2" imgW="359806" imgH="337244" progId="">
                  <p:embed/>
                </p:oleObj>
              </mc:Choice>
              <mc:Fallback>
                <p:oleObj r:id="rId12" imgW="359806" imgH="337244" progId="">
                  <p:embed/>
                  <p:pic>
                    <p:nvPicPr>
                      <p:cNvPr id="19" name="개체 18">
                        <a:extLst>
                          <a:ext uri="{FF2B5EF4-FFF2-40B4-BE49-F238E27FC236}">
                            <a16:creationId xmlns:a16="http://schemas.microsoft.com/office/drawing/2014/main" id="{D3EA5640-4F47-F8F3-EA5C-AEE72252EAF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10433835" y="4684584"/>
                        <a:ext cx="577922" cy="48893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0" name="그림 9">
            <a:extLst>
              <a:ext uri="{FF2B5EF4-FFF2-40B4-BE49-F238E27FC236}">
                <a16:creationId xmlns:a16="http://schemas.microsoft.com/office/drawing/2014/main" id="{830529D9-D6FF-DB38-255D-7C0E3EFF71FE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1011757" y="4633784"/>
            <a:ext cx="1459373" cy="2224216"/>
          </a:xfrm>
          <a:prstGeom prst="rect">
            <a:avLst/>
          </a:prstGeom>
        </p:spPr>
      </p:pic>
      <p:graphicFrame>
        <p:nvGraphicFramePr>
          <p:cNvPr id="4" name="개체 3">
            <a:extLst>
              <a:ext uri="{FF2B5EF4-FFF2-40B4-BE49-F238E27FC236}">
                <a16:creationId xmlns:a16="http://schemas.microsoft.com/office/drawing/2014/main" id="{5CB61C1F-360B-E23D-DA73-176CF058A2D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51332216"/>
              </p:ext>
            </p:extLst>
          </p:nvPr>
        </p:nvGraphicFramePr>
        <p:xfrm>
          <a:off x="1261317" y="1538120"/>
          <a:ext cx="6617711" cy="4430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5" imgW="7143378" imgH="4783349" progId="">
                  <p:embed/>
                </p:oleObj>
              </mc:Choice>
              <mc:Fallback>
                <p:oleObj r:id="rId15" imgW="7143378" imgH="4783349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6"/>
                      <a:stretch>
                        <a:fillRect/>
                      </a:stretch>
                    </p:blipFill>
                    <p:spPr>
                      <a:xfrm>
                        <a:off x="1261317" y="1538120"/>
                        <a:ext cx="6617711" cy="44309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개체 5">
            <a:extLst>
              <a:ext uri="{FF2B5EF4-FFF2-40B4-BE49-F238E27FC236}">
                <a16:creationId xmlns:a16="http://schemas.microsoft.com/office/drawing/2014/main" id="{799EB642-99F8-93D4-0C7E-903A709FD961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97029078"/>
              </p:ext>
            </p:extLst>
          </p:nvPr>
        </p:nvGraphicFramePr>
        <p:xfrm>
          <a:off x="8057146" y="3651982"/>
          <a:ext cx="957333" cy="48893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2" imgW="359806" imgH="337244" progId="">
                  <p:embed/>
                </p:oleObj>
              </mc:Choice>
              <mc:Fallback>
                <p:oleObj r:id="rId12" imgW="359806" imgH="337244" progId="">
                  <p:embed/>
                  <p:pic>
                    <p:nvPicPr>
                      <p:cNvPr id="19" name="개체 18">
                        <a:extLst>
                          <a:ext uri="{FF2B5EF4-FFF2-40B4-BE49-F238E27FC236}">
                            <a16:creationId xmlns:a16="http://schemas.microsoft.com/office/drawing/2014/main" id="{D3EA5640-4F47-F8F3-EA5C-AEE72252EAF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8057146" y="3651982"/>
                        <a:ext cx="957333" cy="48893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개체 10">
            <a:extLst>
              <a:ext uri="{FF2B5EF4-FFF2-40B4-BE49-F238E27FC236}">
                <a16:creationId xmlns:a16="http://schemas.microsoft.com/office/drawing/2014/main" id="{B901EB2F-9D51-8709-9392-C3D8231E724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13673541"/>
              </p:ext>
            </p:extLst>
          </p:nvPr>
        </p:nvGraphicFramePr>
        <p:xfrm>
          <a:off x="8071680" y="4032504"/>
          <a:ext cx="577922" cy="53967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2" imgW="359806" imgH="337244" progId="">
                  <p:embed/>
                </p:oleObj>
              </mc:Choice>
              <mc:Fallback>
                <p:oleObj r:id="rId12" imgW="359806" imgH="337244" progId="">
                  <p:embed/>
                  <p:pic>
                    <p:nvPicPr>
                      <p:cNvPr id="19" name="개체 18">
                        <a:extLst>
                          <a:ext uri="{FF2B5EF4-FFF2-40B4-BE49-F238E27FC236}">
                            <a16:creationId xmlns:a16="http://schemas.microsoft.com/office/drawing/2014/main" id="{D3EA5640-4F47-F8F3-EA5C-AEE72252EAF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8071680" y="4032504"/>
                        <a:ext cx="577922" cy="53967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개체 13">
            <a:extLst>
              <a:ext uri="{FF2B5EF4-FFF2-40B4-BE49-F238E27FC236}">
                <a16:creationId xmlns:a16="http://schemas.microsoft.com/office/drawing/2014/main" id="{0B105BBA-087A-A511-65F3-10F4876A9F37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14049728"/>
              </p:ext>
            </p:extLst>
          </p:nvPr>
        </p:nvGraphicFramePr>
        <p:xfrm>
          <a:off x="9522218" y="5052664"/>
          <a:ext cx="1311420" cy="91640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2" imgW="359806" imgH="337244" progId="">
                  <p:embed/>
                </p:oleObj>
              </mc:Choice>
              <mc:Fallback>
                <p:oleObj r:id="rId12" imgW="359806" imgH="337244" progId="">
                  <p:embed/>
                  <p:pic>
                    <p:nvPicPr>
                      <p:cNvPr id="11" name="개체 10">
                        <a:extLst>
                          <a:ext uri="{FF2B5EF4-FFF2-40B4-BE49-F238E27FC236}">
                            <a16:creationId xmlns:a16="http://schemas.microsoft.com/office/drawing/2014/main" id="{B901EB2F-9D51-8709-9392-C3D8231E724F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9522218" y="5052664"/>
                        <a:ext cx="1311420" cy="91640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37329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98ACDD-1D8F-DAE5-5AF6-EC0EE16163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개체 7">
            <a:extLst>
              <a:ext uri="{FF2B5EF4-FFF2-40B4-BE49-F238E27FC236}">
                <a16:creationId xmlns:a16="http://schemas.microsoft.com/office/drawing/2014/main" id="{E90F8CB9-727E-1677-D0D6-AB5949000B75}"/>
              </a:ext>
            </a:extLst>
          </p:cNvPr>
          <p:cNvGraphicFramePr>
            <a:graphicFrameLocks noChangeAspect="1"/>
          </p:cNvGraphicFramePr>
          <p:nvPr/>
        </p:nvGraphicFramePr>
        <p:xfrm>
          <a:off x="-1" y="0"/>
          <a:ext cx="12217453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9201975" imgH="10773140" progId="">
                  <p:embed/>
                </p:oleObj>
              </mc:Choice>
              <mc:Fallback>
                <p:oleObj r:id="rId2" imgW="19201975" imgH="10773140" progId="">
                  <p:embed/>
                  <p:pic>
                    <p:nvPicPr>
                      <p:cNvPr id="8" name="개체 7">
                        <a:extLst>
                          <a:ext uri="{FF2B5EF4-FFF2-40B4-BE49-F238E27FC236}">
                            <a16:creationId xmlns:a16="http://schemas.microsoft.com/office/drawing/2014/main" id="{E90F8CB9-727E-1677-D0D6-AB5949000B75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-1" y="0"/>
                        <a:ext cx="12217453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개체 6">
            <a:extLst>
              <a:ext uri="{FF2B5EF4-FFF2-40B4-BE49-F238E27FC236}">
                <a16:creationId xmlns:a16="http://schemas.microsoft.com/office/drawing/2014/main" id="{932B2BE1-5ED7-6F42-0E3A-B093325A6702}"/>
              </a:ext>
            </a:extLst>
          </p:cNvPr>
          <p:cNvGraphicFramePr>
            <a:graphicFrameLocks noChangeAspect="1"/>
          </p:cNvGraphicFramePr>
          <p:nvPr/>
        </p:nvGraphicFramePr>
        <p:xfrm>
          <a:off x="497840" y="380523"/>
          <a:ext cx="11308080" cy="594856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4" imgW="467833" imgH="308822" progId="">
                  <p:embed/>
                </p:oleObj>
              </mc:Choice>
              <mc:Fallback>
                <p:oleObj r:id="rId4" imgW="467833" imgH="308822" progId="">
                  <p:embed/>
                  <p:pic>
                    <p:nvPicPr>
                      <p:cNvPr id="7" name="개체 6">
                        <a:extLst>
                          <a:ext uri="{FF2B5EF4-FFF2-40B4-BE49-F238E27FC236}">
                            <a16:creationId xmlns:a16="http://schemas.microsoft.com/office/drawing/2014/main" id="{932B2BE1-5ED7-6F42-0E3A-B093325A670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97840" y="380523"/>
                        <a:ext cx="11308080" cy="594856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슬라이드 번호 개체 틀 1">
            <a:extLst>
              <a:ext uri="{FF2B5EF4-FFF2-40B4-BE49-F238E27FC236}">
                <a16:creationId xmlns:a16="http://schemas.microsoft.com/office/drawing/2014/main" id="{BC1B41F8-9B8D-3F59-46A9-26295B3FF5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21853C9-0B90-2143-8F05-8886A4A79C94}" type="slidenum">
              <a:rPr kumimoji="1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39</a:t>
            </a:fld>
            <a:endParaRPr kumimoji="1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5B4FD137-819A-F003-92CD-0CB36F209B1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1889" y="223179"/>
            <a:ext cx="1587582" cy="904922"/>
          </a:xfrm>
          <a:prstGeom prst="rect">
            <a:avLst/>
          </a:prstGeom>
        </p:spPr>
      </p:pic>
      <p:pic>
        <p:nvPicPr>
          <p:cNvPr id="9" name="그림 8">
            <a:extLst>
              <a:ext uri="{FF2B5EF4-FFF2-40B4-BE49-F238E27FC236}">
                <a16:creationId xmlns:a16="http://schemas.microsoft.com/office/drawing/2014/main" id="{7315FF95-8B36-BBE8-75F3-E820C7E6127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243069" y="4786490"/>
            <a:ext cx="1609063" cy="2071510"/>
          </a:xfrm>
          <a:prstGeom prst="rect">
            <a:avLst/>
          </a:prstGeom>
        </p:spPr>
      </p:pic>
      <p:graphicFrame>
        <p:nvGraphicFramePr>
          <p:cNvPr id="15" name="개체 14">
            <a:extLst>
              <a:ext uri="{FF2B5EF4-FFF2-40B4-BE49-F238E27FC236}">
                <a16:creationId xmlns:a16="http://schemas.microsoft.com/office/drawing/2014/main" id="{9F802FDD-AA0A-9018-0015-9B6518B7D527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09114368"/>
              </p:ext>
            </p:extLst>
          </p:nvPr>
        </p:nvGraphicFramePr>
        <p:xfrm>
          <a:off x="8260080" y="1281991"/>
          <a:ext cx="2053795" cy="101725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8" imgW="359806" imgH="337244" progId="">
                  <p:embed/>
                </p:oleObj>
              </mc:Choice>
              <mc:Fallback>
                <p:oleObj r:id="rId8" imgW="359806" imgH="337244" progId="">
                  <p:embed/>
                  <p:pic>
                    <p:nvPicPr>
                      <p:cNvPr id="15" name="개체 14">
                        <a:extLst>
                          <a:ext uri="{FF2B5EF4-FFF2-40B4-BE49-F238E27FC236}">
                            <a16:creationId xmlns:a16="http://schemas.microsoft.com/office/drawing/2014/main" id="{9F802FDD-AA0A-9018-0015-9B6518B7D527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8260080" y="1281991"/>
                        <a:ext cx="2053795" cy="101725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" name="개체 15">
            <a:extLst>
              <a:ext uri="{FF2B5EF4-FFF2-40B4-BE49-F238E27FC236}">
                <a16:creationId xmlns:a16="http://schemas.microsoft.com/office/drawing/2014/main" id="{0AF9DC85-BB0E-DB67-6984-1A166025CCAD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0230680" y="1396496"/>
          <a:ext cx="577922" cy="48893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8" imgW="359806" imgH="337244" progId="">
                  <p:embed/>
                </p:oleObj>
              </mc:Choice>
              <mc:Fallback>
                <p:oleObj r:id="rId8" imgW="359806" imgH="337244" progId="">
                  <p:embed/>
                  <p:pic>
                    <p:nvPicPr>
                      <p:cNvPr id="16" name="개체 15">
                        <a:extLst>
                          <a:ext uri="{FF2B5EF4-FFF2-40B4-BE49-F238E27FC236}">
                            <a16:creationId xmlns:a16="http://schemas.microsoft.com/office/drawing/2014/main" id="{0AF9DC85-BB0E-DB67-6984-1A166025CCA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10230680" y="1396496"/>
                        <a:ext cx="577922" cy="48893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" name="개체 16">
            <a:extLst>
              <a:ext uri="{FF2B5EF4-FFF2-40B4-BE49-F238E27FC236}">
                <a16:creationId xmlns:a16="http://schemas.microsoft.com/office/drawing/2014/main" id="{AACE4945-F030-F840-1E15-9FADA68D2C17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39227947"/>
              </p:ext>
            </p:extLst>
          </p:nvPr>
        </p:nvGraphicFramePr>
        <p:xfrm>
          <a:off x="9014480" y="2299245"/>
          <a:ext cx="888678" cy="863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8" imgW="359806" imgH="337244" progId="">
                  <p:embed/>
                </p:oleObj>
              </mc:Choice>
              <mc:Fallback>
                <p:oleObj r:id="rId8" imgW="359806" imgH="337244" progId="">
                  <p:embed/>
                  <p:pic>
                    <p:nvPicPr>
                      <p:cNvPr id="17" name="개체 16">
                        <a:extLst>
                          <a:ext uri="{FF2B5EF4-FFF2-40B4-BE49-F238E27FC236}">
                            <a16:creationId xmlns:a16="http://schemas.microsoft.com/office/drawing/2014/main" id="{AACE4945-F030-F840-1E15-9FADA68D2C17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9014480" y="2299245"/>
                        <a:ext cx="888678" cy="8636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" name="개체 17">
            <a:extLst>
              <a:ext uri="{FF2B5EF4-FFF2-40B4-BE49-F238E27FC236}">
                <a16:creationId xmlns:a16="http://schemas.microsoft.com/office/drawing/2014/main" id="{B74CE069-89A9-6583-D129-763BF4A36556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0808602" y="4201983"/>
          <a:ext cx="545198" cy="13860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8" imgW="359806" imgH="337244" progId="">
                  <p:embed/>
                </p:oleObj>
              </mc:Choice>
              <mc:Fallback>
                <p:oleObj r:id="rId8" imgW="359806" imgH="337244" progId="">
                  <p:embed/>
                  <p:pic>
                    <p:nvPicPr>
                      <p:cNvPr id="18" name="개체 17">
                        <a:extLst>
                          <a:ext uri="{FF2B5EF4-FFF2-40B4-BE49-F238E27FC236}">
                            <a16:creationId xmlns:a16="http://schemas.microsoft.com/office/drawing/2014/main" id="{B74CE069-89A9-6583-D129-763BF4A36556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10808602" y="4201983"/>
                        <a:ext cx="545198" cy="13860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" name="개체 18">
            <a:extLst>
              <a:ext uri="{FF2B5EF4-FFF2-40B4-BE49-F238E27FC236}">
                <a16:creationId xmlns:a16="http://schemas.microsoft.com/office/drawing/2014/main" id="{D3EA5640-4F47-F8F3-EA5C-AEE72252EAFD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0433835" y="4684584"/>
          <a:ext cx="577922" cy="48893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8" imgW="359806" imgH="337244" progId="">
                  <p:embed/>
                </p:oleObj>
              </mc:Choice>
              <mc:Fallback>
                <p:oleObj r:id="rId8" imgW="359806" imgH="337244" progId="">
                  <p:embed/>
                  <p:pic>
                    <p:nvPicPr>
                      <p:cNvPr id="19" name="개체 18">
                        <a:extLst>
                          <a:ext uri="{FF2B5EF4-FFF2-40B4-BE49-F238E27FC236}">
                            <a16:creationId xmlns:a16="http://schemas.microsoft.com/office/drawing/2014/main" id="{D3EA5640-4F47-F8F3-EA5C-AEE72252EAF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10433835" y="4684584"/>
                        <a:ext cx="577922" cy="48893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0" name="그림 9">
            <a:extLst>
              <a:ext uri="{FF2B5EF4-FFF2-40B4-BE49-F238E27FC236}">
                <a16:creationId xmlns:a16="http://schemas.microsoft.com/office/drawing/2014/main" id="{830529D9-D6FF-DB38-255D-7C0E3EFF71F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011757" y="4633784"/>
            <a:ext cx="1459373" cy="2224216"/>
          </a:xfrm>
          <a:prstGeom prst="rect">
            <a:avLst/>
          </a:prstGeom>
        </p:spPr>
      </p:pic>
      <p:graphicFrame>
        <p:nvGraphicFramePr>
          <p:cNvPr id="6" name="개체 5">
            <a:extLst>
              <a:ext uri="{FF2B5EF4-FFF2-40B4-BE49-F238E27FC236}">
                <a16:creationId xmlns:a16="http://schemas.microsoft.com/office/drawing/2014/main" id="{799EB642-99F8-93D4-0C7E-903A709FD961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90692422"/>
              </p:ext>
            </p:extLst>
          </p:nvPr>
        </p:nvGraphicFramePr>
        <p:xfrm>
          <a:off x="8057146" y="3594107"/>
          <a:ext cx="957333" cy="48893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8" imgW="359806" imgH="337244" progId="">
                  <p:embed/>
                </p:oleObj>
              </mc:Choice>
              <mc:Fallback>
                <p:oleObj r:id="rId8" imgW="359806" imgH="337244" progId="">
                  <p:embed/>
                  <p:pic>
                    <p:nvPicPr>
                      <p:cNvPr id="6" name="개체 5">
                        <a:extLst>
                          <a:ext uri="{FF2B5EF4-FFF2-40B4-BE49-F238E27FC236}">
                            <a16:creationId xmlns:a16="http://schemas.microsoft.com/office/drawing/2014/main" id="{799EB642-99F8-93D4-0C7E-903A709FD961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8057146" y="3594107"/>
                        <a:ext cx="957333" cy="48893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개체 10">
            <a:extLst>
              <a:ext uri="{FF2B5EF4-FFF2-40B4-BE49-F238E27FC236}">
                <a16:creationId xmlns:a16="http://schemas.microsoft.com/office/drawing/2014/main" id="{B901EB2F-9D51-8709-9392-C3D8231E724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15946599"/>
              </p:ext>
            </p:extLst>
          </p:nvPr>
        </p:nvGraphicFramePr>
        <p:xfrm>
          <a:off x="8071680" y="3974629"/>
          <a:ext cx="577922" cy="53967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8" imgW="359806" imgH="337244" progId="">
                  <p:embed/>
                </p:oleObj>
              </mc:Choice>
              <mc:Fallback>
                <p:oleObj r:id="rId8" imgW="359806" imgH="337244" progId="">
                  <p:embed/>
                  <p:pic>
                    <p:nvPicPr>
                      <p:cNvPr id="11" name="개체 10">
                        <a:extLst>
                          <a:ext uri="{FF2B5EF4-FFF2-40B4-BE49-F238E27FC236}">
                            <a16:creationId xmlns:a16="http://schemas.microsoft.com/office/drawing/2014/main" id="{B901EB2F-9D51-8709-9392-C3D8231E724F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8071680" y="3974629"/>
                        <a:ext cx="577922" cy="53967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개체 13">
            <a:extLst>
              <a:ext uri="{FF2B5EF4-FFF2-40B4-BE49-F238E27FC236}">
                <a16:creationId xmlns:a16="http://schemas.microsoft.com/office/drawing/2014/main" id="{0B105BBA-087A-A511-65F3-10F4876A9F37}"/>
              </a:ext>
            </a:extLst>
          </p:cNvPr>
          <p:cNvGraphicFramePr>
            <a:graphicFrameLocks noChangeAspect="1"/>
          </p:cNvGraphicFramePr>
          <p:nvPr/>
        </p:nvGraphicFramePr>
        <p:xfrm>
          <a:off x="9522218" y="5052664"/>
          <a:ext cx="1311420" cy="91640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8" imgW="359806" imgH="337244" progId="">
                  <p:embed/>
                </p:oleObj>
              </mc:Choice>
              <mc:Fallback>
                <p:oleObj r:id="rId8" imgW="359806" imgH="337244" progId="">
                  <p:embed/>
                  <p:pic>
                    <p:nvPicPr>
                      <p:cNvPr id="14" name="개체 13">
                        <a:extLst>
                          <a:ext uri="{FF2B5EF4-FFF2-40B4-BE49-F238E27FC236}">
                            <a16:creationId xmlns:a16="http://schemas.microsoft.com/office/drawing/2014/main" id="{0B105BBA-087A-A511-65F3-10F4876A9F37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9522218" y="5052664"/>
                        <a:ext cx="1311420" cy="91640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개체 12">
            <a:extLst>
              <a:ext uri="{FF2B5EF4-FFF2-40B4-BE49-F238E27FC236}">
                <a16:creationId xmlns:a16="http://schemas.microsoft.com/office/drawing/2014/main" id="{D19491AD-E0F9-3139-6206-044C41460E10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20492780"/>
              </p:ext>
            </p:extLst>
          </p:nvPr>
        </p:nvGraphicFramePr>
        <p:xfrm>
          <a:off x="2336800" y="408850"/>
          <a:ext cx="7518400" cy="5924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1" imgW="7517644" imgH="5925312" progId="">
                  <p:embed/>
                </p:oleObj>
              </mc:Choice>
              <mc:Fallback>
                <p:oleObj r:id="rId11" imgW="7517644" imgH="5925312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2336800" y="408850"/>
                        <a:ext cx="7518400" cy="59245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" name="제목 1">
            <a:extLst>
              <a:ext uri="{FF2B5EF4-FFF2-40B4-BE49-F238E27FC236}">
                <a16:creationId xmlns:a16="http://schemas.microsoft.com/office/drawing/2014/main" id="{4A7298CE-194E-DA66-411A-8CE7BA3E1736}"/>
              </a:ext>
            </a:extLst>
          </p:cNvPr>
          <p:cNvSpPr txBox="1">
            <a:spLocks/>
          </p:cNvSpPr>
          <p:nvPr/>
        </p:nvSpPr>
        <p:spPr>
          <a:xfrm>
            <a:off x="5019040" y="5349977"/>
            <a:ext cx="762000" cy="36859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ko-KR" altLang="en-US" sz="1600" b="1" spc="-150" dirty="0">
                <a:solidFill>
                  <a:srgbClr val="FF0000"/>
                </a:solidFill>
              </a:rPr>
              <a:t>거기서</a:t>
            </a:r>
          </a:p>
        </p:txBody>
      </p:sp>
      <p:sp>
        <p:nvSpPr>
          <p:cNvPr id="21" name="제목 1">
            <a:extLst>
              <a:ext uri="{FF2B5EF4-FFF2-40B4-BE49-F238E27FC236}">
                <a16:creationId xmlns:a16="http://schemas.microsoft.com/office/drawing/2014/main" id="{AE18B155-C4AB-1437-EFEB-8BD79291D4BD}"/>
              </a:ext>
            </a:extLst>
          </p:cNvPr>
          <p:cNvSpPr txBox="1">
            <a:spLocks/>
          </p:cNvSpPr>
          <p:nvPr/>
        </p:nvSpPr>
        <p:spPr>
          <a:xfrm>
            <a:off x="6847840" y="5349977"/>
            <a:ext cx="1056640" cy="36859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ko-KR" altLang="en-US" sz="1600" b="1" spc="-150" dirty="0" err="1">
                <a:solidFill>
                  <a:srgbClr val="FF0000"/>
                </a:solidFill>
              </a:rPr>
              <a:t>만나리니</a:t>
            </a:r>
            <a:endParaRPr lang="ko-KR" altLang="en-US" sz="1600" b="1" spc="-150" dirty="0">
              <a:solidFill>
                <a:srgbClr val="FF0000"/>
              </a:solidFill>
            </a:endParaRPr>
          </a:p>
        </p:txBody>
      </p:sp>
      <p:sp>
        <p:nvSpPr>
          <p:cNvPr id="22" name="제목 1">
            <a:extLst>
              <a:ext uri="{FF2B5EF4-FFF2-40B4-BE49-F238E27FC236}">
                <a16:creationId xmlns:a16="http://schemas.microsoft.com/office/drawing/2014/main" id="{F0C6DC7B-22AC-61F8-0708-7C581939A8CF}"/>
              </a:ext>
            </a:extLst>
          </p:cNvPr>
          <p:cNvSpPr txBox="1">
            <a:spLocks/>
          </p:cNvSpPr>
          <p:nvPr/>
        </p:nvSpPr>
        <p:spPr>
          <a:xfrm>
            <a:off x="4032105" y="5807177"/>
            <a:ext cx="650240" cy="36859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ko-KR" altLang="en-US" sz="1600" b="1" spc="-150" dirty="0">
                <a:solidFill>
                  <a:srgbClr val="FF0000"/>
                </a:solidFill>
              </a:rPr>
              <a:t>영광</a:t>
            </a:r>
          </a:p>
        </p:txBody>
      </p:sp>
      <p:sp>
        <p:nvSpPr>
          <p:cNvPr id="23" name="제목 1">
            <a:extLst>
              <a:ext uri="{FF2B5EF4-FFF2-40B4-BE49-F238E27FC236}">
                <a16:creationId xmlns:a16="http://schemas.microsoft.com/office/drawing/2014/main" id="{71C596D8-46CC-04F4-9D03-59A6BA4EA7AB}"/>
              </a:ext>
            </a:extLst>
          </p:cNvPr>
          <p:cNvSpPr txBox="1">
            <a:spLocks/>
          </p:cNvSpPr>
          <p:nvPr/>
        </p:nvSpPr>
        <p:spPr>
          <a:xfrm>
            <a:off x="5425440" y="5807177"/>
            <a:ext cx="650240" cy="36859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ko-KR" altLang="en-US" sz="1600" b="1" spc="-150">
                <a:solidFill>
                  <a:srgbClr val="FF0000"/>
                </a:solidFill>
              </a:rPr>
              <a:t>회막</a:t>
            </a:r>
            <a:endParaRPr lang="ko-KR" altLang="en-US" sz="1600" b="1" spc="-150" dirty="0">
              <a:solidFill>
                <a:srgbClr val="FF0000"/>
              </a:solidFill>
            </a:endParaRPr>
          </a:p>
        </p:txBody>
      </p:sp>
      <p:sp>
        <p:nvSpPr>
          <p:cNvPr id="24" name="제목 1">
            <a:extLst>
              <a:ext uri="{FF2B5EF4-FFF2-40B4-BE49-F238E27FC236}">
                <a16:creationId xmlns:a16="http://schemas.microsoft.com/office/drawing/2014/main" id="{A86F2B96-1C83-8885-AB6A-98787E4F8712}"/>
              </a:ext>
            </a:extLst>
          </p:cNvPr>
          <p:cNvSpPr txBox="1">
            <a:spLocks/>
          </p:cNvSpPr>
          <p:nvPr/>
        </p:nvSpPr>
        <p:spPr>
          <a:xfrm>
            <a:off x="6117735" y="5807177"/>
            <a:ext cx="650240" cy="36859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ko-KR" altLang="en-US" sz="1600" b="1" spc="-150" dirty="0">
                <a:solidFill>
                  <a:srgbClr val="FF0000"/>
                </a:solidFill>
              </a:rPr>
              <a:t>거룩</a:t>
            </a:r>
          </a:p>
        </p:txBody>
      </p:sp>
    </p:spTree>
    <p:extLst>
      <p:ext uri="{BB962C8B-B14F-4D97-AF65-F5344CB8AC3E}">
        <p14:creationId xmlns:p14="http://schemas.microsoft.com/office/powerpoint/2010/main" val="2899883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2" grpId="0"/>
      <p:bldP spid="23" grpId="0"/>
      <p:bldP spid="24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98ACDD-1D8F-DAE5-5AF6-EC0EE16163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개체 7">
            <a:extLst>
              <a:ext uri="{FF2B5EF4-FFF2-40B4-BE49-F238E27FC236}">
                <a16:creationId xmlns:a16="http://schemas.microsoft.com/office/drawing/2014/main" id="{E90F8CB9-727E-1677-D0D6-AB5949000B75}"/>
              </a:ext>
            </a:extLst>
          </p:cNvPr>
          <p:cNvGraphicFramePr>
            <a:graphicFrameLocks noChangeAspect="1"/>
          </p:cNvGraphicFramePr>
          <p:nvPr/>
        </p:nvGraphicFramePr>
        <p:xfrm>
          <a:off x="-1" y="0"/>
          <a:ext cx="12217453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9201975" imgH="10773140" progId="">
                  <p:embed/>
                </p:oleObj>
              </mc:Choice>
              <mc:Fallback>
                <p:oleObj r:id="rId2" imgW="19201975" imgH="10773140" progId="">
                  <p:embed/>
                  <p:pic>
                    <p:nvPicPr>
                      <p:cNvPr id="8" name="개체 7">
                        <a:extLst>
                          <a:ext uri="{FF2B5EF4-FFF2-40B4-BE49-F238E27FC236}">
                            <a16:creationId xmlns:a16="http://schemas.microsoft.com/office/drawing/2014/main" id="{E90F8CB9-727E-1677-D0D6-AB5949000B75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-1" y="0"/>
                        <a:ext cx="12217453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개체 6">
            <a:extLst>
              <a:ext uri="{FF2B5EF4-FFF2-40B4-BE49-F238E27FC236}">
                <a16:creationId xmlns:a16="http://schemas.microsoft.com/office/drawing/2014/main" id="{932B2BE1-5ED7-6F42-0E3A-B093325A6702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61462" y="380524"/>
          <a:ext cx="11308080" cy="594856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4" imgW="467833" imgH="308822" progId="">
                  <p:embed/>
                </p:oleObj>
              </mc:Choice>
              <mc:Fallback>
                <p:oleObj r:id="rId4" imgW="467833" imgH="308822" progId="">
                  <p:embed/>
                  <p:pic>
                    <p:nvPicPr>
                      <p:cNvPr id="7" name="개체 6">
                        <a:extLst>
                          <a:ext uri="{FF2B5EF4-FFF2-40B4-BE49-F238E27FC236}">
                            <a16:creationId xmlns:a16="http://schemas.microsoft.com/office/drawing/2014/main" id="{932B2BE1-5ED7-6F42-0E3A-B093325A670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61462" y="380524"/>
                        <a:ext cx="11308080" cy="594856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슬라이드 번호 개체 틀 1">
            <a:extLst>
              <a:ext uri="{FF2B5EF4-FFF2-40B4-BE49-F238E27FC236}">
                <a16:creationId xmlns:a16="http://schemas.microsoft.com/office/drawing/2014/main" id="{BC1B41F8-9B8D-3F59-46A9-26295B3FF5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21853C9-0B90-2143-8F05-8886A4A79C94}" type="slidenum">
              <a:rPr kumimoji="1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40</a:t>
            </a:fld>
            <a:endParaRPr kumimoji="1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5B4FD137-819A-F003-92CD-0CB36F209B1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1889" y="223179"/>
            <a:ext cx="1587582" cy="904922"/>
          </a:xfrm>
          <a:prstGeom prst="rect">
            <a:avLst/>
          </a:prstGeom>
        </p:spPr>
      </p:pic>
      <p:pic>
        <p:nvPicPr>
          <p:cNvPr id="9" name="그림 8">
            <a:extLst>
              <a:ext uri="{FF2B5EF4-FFF2-40B4-BE49-F238E27FC236}">
                <a16:creationId xmlns:a16="http://schemas.microsoft.com/office/drawing/2014/main" id="{7315FF95-8B36-BBE8-75F3-E820C7E6127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243069" y="4786490"/>
            <a:ext cx="1609063" cy="2071510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830529D9-D6FF-DB38-255D-7C0E3EFF71F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011757" y="4633784"/>
            <a:ext cx="1459373" cy="2224216"/>
          </a:xfrm>
          <a:prstGeom prst="rect">
            <a:avLst/>
          </a:prstGeom>
        </p:spPr>
      </p:pic>
      <p:graphicFrame>
        <p:nvGraphicFramePr>
          <p:cNvPr id="12" name="개체 11">
            <a:extLst>
              <a:ext uri="{FF2B5EF4-FFF2-40B4-BE49-F238E27FC236}">
                <a16:creationId xmlns:a16="http://schemas.microsoft.com/office/drawing/2014/main" id="{DC969BDB-E6E0-CEAD-82A5-A8365CBBE339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218249" y="380525"/>
          <a:ext cx="5334951" cy="82580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9" imgW="4389120" imgH="678730" progId="">
                  <p:embed/>
                </p:oleObj>
              </mc:Choice>
              <mc:Fallback>
                <p:oleObj r:id="rId9" imgW="4389120" imgH="678730" progId="">
                  <p:embed/>
                  <p:pic>
                    <p:nvPicPr>
                      <p:cNvPr id="12" name="개체 11">
                        <a:extLst>
                          <a:ext uri="{FF2B5EF4-FFF2-40B4-BE49-F238E27FC236}">
                            <a16:creationId xmlns:a16="http://schemas.microsoft.com/office/drawing/2014/main" id="{DC969BDB-E6E0-CEAD-82A5-A8365CBBE339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1218249" y="380525"/>
                        <a:ext cx="5334951" cy="82580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" name="개체 2">
            <a:extLst>
              <a:ext uri="{FF2B5EF4-FFF2-40B4-BE49-F238E27FC236}">
                <a16:creationId xmlns:a16="http://schemas.microsoft.com/office/drawing/2014/main" id="{435CD1A5-9303-E239-BBDA-D90816B5118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34323347"/>
              </p:ext>
            </p:extLst>
          </p:nvPr>
        </p:nvGraphicFramePr>
        <p:xfrm>
          <a:off x="856240" y="2382267"/>
          <a:ext cx="10682914" cy="222421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1" imgW="19201975" imgH="3994750" progId="">
                  <p:embed/>
                </p:oleObj>
              </mc:Choice>
              <mc:Fallback>
                <p:oleObj r:id="rId11" imgW="19201975" imgH="3994750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856240" y="2382267"/>
                        <a:ext cx="10682914" cy="222421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400939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98ACDD-1D8F-DAE5-5AF6-EC0EE16163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개체 7">
            <a:extLst>
              <a:ext uri="{FF2B5EF4-FFF2-40B4-BE49-F238E27FC236}">
                <a16:creationId xmlns:a16="http://schemas.microsoft.com/office/drawing/2014/main" id="{E90F8CB9-727E-1677-D0D6-AB5949000B75}"/>
              </a:ext>
            </a:extLst>
          </p:cNvPr>
          <p:cNvGraphicFramePr>
            <a:graphicFrameLocks noChangeAspect="1"/>
          </p:cNvGraphicFramePr>
          <p:nvPr/>
        </p:nvGraphicFramePr>
        <p:xfrm>
          <a:off x="-1" y="0"/>
          <a:ext cx="12217453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9201975" imgH="10773140" progId="">
                  <p:embed/>
                </p:oleObj>
              </mc:Choice>
              <mc:Fallback>
                <p:oleObj r:id="rId2" imgW="19201975" imgH="10773140" progId="">
                  <p:embed/>
                  <p:pic>
                    <p:nvPicPr>
                      <p:cNvPr id="8" name="개체 7">
                        <a:extLst>
                          <a:ext uri="{FF2B5EF4-FFF2-40B4-BE49-F238E27FC236}">
                            <a16:creationId xmlns:a16="http://schemas.microsoft.com/office/drawing/2014/main" id="{E90F8CB9-727E-1677-D0D6-AB5949000B75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-1" y="0"/>
                        <a:ext cx="12217453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개체 6">
            <a:extLst>
              <a:ext uri="{FF2B5EF4-FFF2-40B4-BE49-F238E27FC236}">
                <a16:creationId xmlns:a16="http://schemas.microsoft.com/office/drawing/2014/main" id="{932B2BE1-5ED7-6F42-0E3A-B093325A6702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61462" y="380524"/>
          <a:ext cx="11308080" cy="594856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4" imgW="467833" imgH="308822" progId="">
                  <p:embed/>
                </p:oleObj>
              </mc:Choice>
              <mc:Fallback>
                <p:oleObj r:id="rId4" imgW="467833" imgH="308822" progId="">
                  <p:embed/>
                  <p:pic>
                    <p:nvPicPr>
                      <p:cNvPr id="7" name="개체 6">
                        <a:extLst>
                          <a:ext uri="{FF2B5EF4-FFF2-40B4-BE49-F238E27FC236}">
                            <a16:creationId xmlns:a16="http://schemas.microsoft.com/office/drawing/2014/main" id="{932B2BE1-5ED7-6F42-0E3A-B093325A670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61462" y="380524"/>
                        <a:ext cx="11308080" cy="594856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슬라이드 번호 개체 틀 1">
            <a:extLst>
              <a:ext uri="{FF2B5EF4-FFF2-40B4-BE49-F238E27FC236}">
                <a16:creationId xmlns:a16="http://schemas.microsoft.com/office/drawing/2014/main" id="{BC1B41F8-9B8D-3F59-46A9-26295B3FF5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21853C9-0B90-2143-8F05-8886A4A79C94}" type="slidenum">
              <a:rPr kumimoji="1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41</a:t>
            </a:fld>
            <a:endParaRPr kumimoji="1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5B4FD137-819A-F003-92CD-0CB36F209B1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1889" y="223179"/>
            <a:ext cx="1587582" cy="904922"/>
          </a:xfrm>
          <a:prstGeom prst="rect">
            <a:avLst/>
          </a:prstGeom>
        </p:spPr>
      </p:pic>
      <p:pic>
        <p:nvPicPr>
          <p:cNvPr id="9" name="그림 8">
            <a:extLst>
              <a:ext uri="{FF2B5EF4-FFF2-40B4-BE49-F238E27FC236}">
                <a16:creationId xmlns:a16="http://schemas.microsoft.com/office/drawing/2014/main" id="{7315FF95-8B36-BBE8-75F3-E820C7E6127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243069" y="4786490"/>
            <a:ext cx="1609063" cy="2071510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830529D9-D6FF-DB38-255D-7C0E3EFF71F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011757" y="4633784"/>
            <a:ext cx="1459373" cy="2224216"/>
          </a:xfrm>
          <a:prstGeom prst="rect">
            <a:avLst/>
          </a:prstGeom>
        </p:spPr>
      </p:pic>
      <p:graphicFrame>
        <p:nvGraphicFramePr>
          <p:cNvPr id="12" name="개체 11">
            <a:extLst>
              <a:ext uri="{FF2B5EF4-FFF2-40B4-BE49-F238E27FC236}">
                <a16:creationId xmlns:a16="http://schemas.microsoft.com/office/drawing/2014/main" id="{DC969BDB-E6E0-CEAD-82A5-A8365CBBE339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96821664"/>
              </p:ext>
            </p:extLst>
          </p:nvPr>
        </p:nvGraphicFramePr>
        <p:xfrm>
          <a:off x="1218249" y="380525"/>
          <a:ext cx="5334951" cy="82580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9" imgW="4389120" imgH="678730" progId="">
                  <p:embed/>
                </p:oleObj>
              </mc:Choice>
              <mc:Fallback>
                <p:oleObj r:id="rId9" imgW="4389120" imgH="678730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1218249" y="380525"/>
                        <a:ext cx="5334951" cy="82580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" name="개체 19">
            <a:extLst>
              <a:ext uri="{FF2B5EF4-FFF2-40B4-BE49-F238E27FC236}">
                <a16:creationId xmlns:a16="http://schemas.microsoft.com/office/drawing/2014/main" id="{C2099B13-196A-3A81-B897-A9FC8555A488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62314885"/>
              </p:ext>
            </p:extLst>
          </p:nvPr>
        </p:nvGraphicFramePr>
        <p:xfrm>
          <a:off x="1759532" y="1156723"/>
          <a:ext cx="8252568" cy="517236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1" imgW="19427385" imgH="12179808" progId="">
                  <p:embed/>
                </p:oleObj>
              </mc:Choice>
              <mc:Fallback>
                <p:oleObj r:id="rId11" imgW="19427385" imgH="12179808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1759532" y="1156723"/>
                        <a:ext cx="8252568" cy="517236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09250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98ACDD-1D8F-DAE5-5AF6-EC0EE16163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개체 7">
            <a:extLst>
              <a:ext uri="{FF2B5EF4-FFF2-40B4-BE49-F238E27FC236}">
                <a16:creationId xmlns:a16="http://schemas.microsoft.com/office/drawing/2014/main" id="{E90F8CB9-727E-1677-D0D6-AB5949000B75}"/>
              </a:ext>
            </a:extLst>
          </p:cNvPr>
          <p:cNvGraphicFramePr>
            <a:graphicFrameLocks noChangeAspect="1"/>
          </p:cNvGraphicFramePr>
          <p:nvPr/>
        </p:nvGraphicFramePr>
        <p:xfrm>
          <a:off x="-1" y="0"/>
          <a:ext cx="12217453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9201975" imgH="10773140" progId="">
                  <p:embed/>
                </p:oleObj>
              </mc:Choice>
              <mc:Fallback>
                <p:oleObj r:id="rId2" imgW="19201975" imgH="10773140" progId="">
                  <p:embed/>
                  <p:pic>
                    <p:nvPicPr>
                      <p:cNvPr id="8" name="개체 7">
                        <a:extLst>
                          <a:ext uri="{FF2B5EF4-FFF2-40B4-BE49-F238E27FC236}">
                            <a16:creationId xmlns:a16="http://schemas.microsoft.com/office/drawing/2014/main" id="{E90F8CB9-727E-1677-D0D6-AB5949000B75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-1" y="0"/>
                        <a:ext cx="12217453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개체 6">
            <a:extLst>
              <a:ext uri="{FF2B5EF4-FFF2-40B4-BE49-F238E27FC236}">
                <a16:creationId xmlns:a16="http://schemas.microsoft.com/office/drawing/2014/main" id="{932B2BE1-5ED7-6F42-0E3A-B093325A6702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61462" y="380524"/>
          <a:ext cx="11308080" cy="594856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4" imgW="467833" imgH="308822" progId="">
                  <p:embed/>
                </p:oleObj>
              </mc:Choice>
              <mc:Fallback>
                <p:oleObj r:id="rId4" imgW="467833" imgH="308822" progId="">
                  <p:embed/>
                  <p:pic>
                    <p:nvPicPr>
                      <p:cNvPr id="7" name="개체 6">
                        <a:extLst>
                          <a:ext uri="{FF2B5EF4-FFF2-40B4-BE49-F238E27FC236}">
                            <a16:creationId xmlns:a16="http://schemas.microsoft.com/office/drawing/2014/main" id="{932B2BE1-5ED7-6F42-0E3A-B093325A670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61462" y="380524"/>
                        <a:ext cx="11308080" cy="594856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슬라이드 번호 개체 틀 1">
            <a:extLst>
              <a:ext uri="{FF2B5EF4-FFF2-40B4-BE49-F238E27FC236}">
                <a16:creationId xmlns:a16="http://schemas.microsoft.com/office/drawing/2014/main" id="{BC1B41F8-9B8D-3F59-46A9-26295B3FF5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21853C9-0B90-2143-8F05-8886A4A79C94}" type="slidenum">
              <a:rPr kumimoji="1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42</a:t>
            </a:fld>
            <a:endParaRPr kumimoji="1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5B4FD137-819A-F003-92CD-0CB36F209B1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1889" y="223179"/>
            <a:ext cx="1587582" cy="904922"/>
          </a:xfrm>
          <a:prstGeom prst="rect">
            <a:avLst/>
          </a:prstGeom>
        </p:spPr>
      </p:pic>
      <p:pic>
        <p:nvPicPr>
          <p:cNvPr id="9" name="그림 8">
            <a:extLst>
              <a:ext uri="{FF2B5EF4-FFF2-40B4-BE49-F238E27FC236}">
                <a16:creationId xmlns:a16="http://schemas.microsoft.com/office/drawing/2014/main" id="{7315FF95-8B36-BBE8-75F3-E820C7E6127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243069" y="4786490"/>
            <a:ext cx="1609063" cy="2071510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830529D9-D6FF-DB38-255D-7C0E3EFF71F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011757" y="4633784"/>
            <a:ext cx="1459373" cy="2224216"/>
          </a:xfrm>
          <a:prstGeom prst="rect">
            <a:avLst/>
          </a:prstGeom>
        </p:spPr>
      </p:pic>
      <p:graphicFrame>
        <p:nvGraphicFramePr>
          <p:cNvPr id="15" name="개체 14">
            <a:extLst>
              <a:ext uri="{FF2B5EF4-FFF2-40B4-BE49-F238E27FC236}">
                <a16:creationId xmlns:a16="http://schemas.microsoft.com/office/drawing/2014/main" id="{8A138C37-DB8D-7A50-BB62-02881D15C219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40757250"/>
              </p:ext>
            </p:extLst>
          </p:nvPr>
        </p:nvGraphicFramePr>
        <p:xfrm>
          <a:off x="8626392" y="1733182"/>
          <a:ext cx="2319325" cy="180689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9" imgW="3715441" imgH="2894359" progId="">
                  <p:embed/>
                </p:oleObj>
              </mc:Choice>
              <mc:Fallback>
                <p:oleObj r:id="rId9" imgW="3715441" imgH="2894359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8626392" y="1733182"/>
                        <a:ext cx="2319325" cy="180689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" name="개체 15">
            <a:extLst>
              <a:ext uri="{FF2B5EF4-FFF2-40B4-BE49-F238E27FC236}">
                <a16:creationId xmlns:a16="http://schemas.microsoft.com/office/drawing/2014/main" id="{EF99768D-3FEE-CBA6-4D17-2D02C94CC29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5223082"/>
              </p:ext>
            </p:extLst>
          </p:nvPr>
        </p:nvGraphicFramePr>
        <p:xfrm>
          <a:off x="1081277" y="2866794"/>
          <a:ext cx="2319325" cy="180689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1" imgW="3715441" imgH="2894359" progId="">
                  <p:embed/>
                </p:oleObj>
              </mc:Choice>
              <mc:Fallback>
                <p:oleObj r:id="rId11" imgW="3715441" imgH="2894359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1081277" y="2866794"/>
                        <a:ext cx="2319325" cy="180689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" name="개체 16">
            <a:extLst>
              <a:ext uri="{FF2B5EF4-FFF2-40B4-BE49-F238E27FC236}">
                <a16:creationId xmlns:a16="http://schemas.microsoft.com/office/drawing/2014/main" id="{548CA8A0-07BC-67E9-FF96-D93B0D23F79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64219640"/>
              </p:ext>
            </p:extLst>
          </p:nvPr>
        </p:nvGraphicFramePr>
        <p:xfrm>
          <a:off x="6054556" y="2826890"/>
          <a:ext cx="2319325" cy="180689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3" imgW="3715441" imgH="2894359" progId="">
                  <p:embed/>
                </p:oleObj>
              </mc:Choice>
              <mc:Fallback>
                <p:oleObj r:id="rId13" imgW="3715441" imgH="2894359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6054556" y="2826890"/>
                        <a:ext cx="2319325" cy="180689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" name="개체 17">
            <a:extLst>
              <a:ext uri="{FF2B5EF4-FFF2-40B4-BE49-F238E27FC236}">
                <a16:creationId xmlns:a16="http://schemas.microsoft.com/office/drawing/2014/main" id="{BE32FA62-9945-B732-0EBE-84B6804EB9D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50989775"/>
              </p:ext>
            </p:extLst>
          </p:nvPr>
        </p:nvGraphicFramePr>
        <p:xfrm>
          <a:off x="3584833" y="2826096"/>
          <a:ext cx="2319325" cy="180689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5" imgW="3715441" imgH="2894359" progId="">
                  <p:embed/>
                </p:oleObj>
              </mc:Choice>
              <mc:Fallback>
                <p:oleObj r:id="rId15" imgW="3715441" imgH="2894359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6"/>
                      <a:stretch>
                        <a:fillRect/>
                      </a:stretch>
                    </p:blipFill>
                    <p:spPr>
                      <a:xfrm>
                        <a:off x="3584833" y="2826096"/>
                        <a:ext cx="2319325" cy="180689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" name="개체 18">
            <a:extLst>
              <a:ext uri="{FF2B5EF4-FFF2-40B4-BE49-F238E27FC236}">
                <a16:creationId xmlns:a16="http://schemas.microsoft.com/office/drawing/2014/main" id="{8D8FD124-A0B7-B0B0-36F2-DEBF0FD0484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04986255"/>
              </p:ext>
            </p:extLst>
          </p:nvPr>
        </p:nvGraphicFramePr>
        <p:xfrm>
          <a:off x="8626392" y="3730337"/>
          <a:ext cx="2319325" cy="180689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7" imgW="3715441" imgH="2894359" progId="">
                  <p:embed/>
                </p:oleObj>
              </mc:Choice>
              <mc:Fallback>
                <p:oleObj r:id="rId17" imgW="3715441" imgH="2894359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8"/>
                      <a:stretch>
                        <a:fillRect/>
                      </a:stretch>
                    </p:blipFill>
                    <p:spPr>
                      <a:xfrm>
                        <a:off x="8626392" y="3730337"/>
                        <a:ext cx="2319325" cy="180689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" name="개체 19">
            <a:extLst>
              <a:ext uri="{FF2B5EF4-FFF2-40B4-BE49-F238E27FC236}">
                <a16:creationId xmlns:a16="http://schemas.microsoft.com/office/drawing/2014/main" id="{30B58D79-B78C-F177-10E4-79BDAD50F968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38486797"/>
              </p:ext>
            </p:extLst>
          </p:nvPr>
        </p:nvGraphicFramePr>
        <p:xfrm>
          <a:off x="1195564" y="375429"/>
          <a:ext cx="5397874" cy="82580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9" imgW="4410810" imgH="674912" progId="">
                  <p:embed/>
                </p:oleObj>
              </mc:Choice>
              <mc:Fallback>
                <p:oleObj r:id="rId19" imgW="4410810" imgH="674912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20"/>
                      <a:stretch>
                        <a:fillRect/>
                      </a:stretch>
                    </p:blipFill>
                    <p:spPr>
                      <a:xfrm>
                        <a:off x="1195564" y="375429"/>
                        <a:ext cx="5397874" cy="82580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89917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98ACDD-1D8F-DAE5-5AF6-EC0EE16163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개체 7">
            <a:extLst>
              <a:ext uri="{FF2B5EF4-FFF2-40B4-BE49-F238E27FC236}">
                <a16:creationId xmlns:a16="http://schemas.microsoft.com/office/drawing/2014/main" id="{E90F8CB9-727E-1677-D0D6-AB5949000B75}"/>
              </a:ext>
            </a:extLst>
          </p:cNvPr>
          <p:cNvGraphicFramePr>
            <a:graphicFrameLocks noChangeAspect="1"/>
          </p:cNvGraphicFramePr>
          <p:nvPr/>
        </p:nvGraphicFramePr>
        <p:xfrm>
          <a:off x="-1" y="0"/>
          <a:ext cx="12217453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9201975" imgH="10773140" progId="">
                  <p:embed/>
                </p:oleObj>
              </mc:Choice>
              <mc:Fallback>
                <p:oleObj r:id="rId2" imgW="19201975" imgH="10773140" progId="">
                  <p:embed/>
                  <p:pic>
                    <p:nvPicPr>
                      <p:cNvPr id="8" name="개체 7">
                        <a:extLst>
                          <a:ext uri="{FF2B5EF4-FFF2-40B4-BE49-F238E27FC236}">
                            <a16:creationId xmlns:a16="http://schemas.microsoft.com/office/drawing/2014/main" id="{E90F8CB9-727E-1677-D0D6-AB5949000B75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-1" y="0"/>
                        <a:ext cx="12217453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개체 6">
            <a:extLst>
              <a:ext uri="{FF2B5EF4-FFF2-40B4-BE49-F238E27FC236}">
                <a16:creationId xmlns:a16="http://schemas.microsoft.com/office/drawing/2014/main" id="{932B2BE1-5ED7-6F42-0E3A-B093325A6702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87699972"/>
              </p:ext>
            </p:extLst>
          </p:nvPr>
        </p:nvGraphicFramePr>
        <p:xfrm>
          <a:off x="492012" y="380524"/>
          <a:ext cx="11308080" cy="594856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4" imgW="467833" imgH="308822" progId="">
                  <p:embed/>
                </p:oleObj>
              </mc:Choice>
              <mc:Fallback>
                <p:oleObj r:id="rId4" imgW="467833" imgH="308822" progId="">
                  <p:embed/>
                  <p:pic>
                    <p:nvPicPr>
                      <p:cNvPr id="7" name="개체 6">
                        <a:extLst>
                          <a:ext uri="{FF2B5EF4-FFF2-40B4-BE49-F238E27FC236}">
                            <a16:creationId xmlns:a16="http://schemas.microsoft.com/office/drawing/2014/main" id="{932B2BE1-5ED7-6F42-0E3A-B093325A670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92012" y="380524"/>
                        <a:ext cx="11308080" cy="594856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슬라이드 번호 개체 틀 1">
            <a:extLst>
              <a:ext uri="{FF2B5EF4-FFF2-40B4-BE49-F238E27FC236}">
                <a16:creationId xmlns:a16="http://schemas.microsoft.com/office/drawing/2014/main" id="{BC1B41F8-9B8D-3F59-46A9-26295B3FF5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21853C9-0B90-2143-8F05-8886A4A79C94}" type="slidenum">
              <a:rPr kumimoji="1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43</a:t>
            </a:fld>
            <a:endParaRPr kumimoji="1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5B4FD137-819A-F003-92CD-0CB36F209B1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1889" y="223179"/>
            <a:ext cx="1587582" cy="904922"/>
          </a:xfrm>
          <a:prstGeom prst="rect">
            <a:avLst/>
          </a:prstGeom>
        </p:spPr>
      </p:pic>
      <p:graphicFrame>
        <p:nvGraphicFramePr>
          <p:cNvPr id="20" name="개체 19">
            <a:extLst>
              <a:ext uri="{FF2B5EF4-FFF2-40B4-BE49-F238E27FC236}">
                <a16:creationId xmlns:a16="http://schemas.microsoft.com/office/drawing/2014/main" id="{30B58D79-B78C-F177-10E4-79BDAD50F968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195564" y="375429"/>
          <a:ext cx="5397874" cy="82580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7" imgW="4410810" imgH="674912" progId="">
                  <p:embed/>
                </p:oleObj>
              </mc:Choice>
              <mc:Fallback>
                <p:oleObj r:id="rId7" imgW="4410810" imgH="674912" progId="">
                  <p:embed/>
                  <p:pic>
                    <p:nvPicPr>
                      <p:cNvPr id="20" name="개체 19">
                        <a:extLst>
                          <a:ext uri="{FF2B5EF4-FFF2-40B4-BE49-F238E27FC236}">
                            <a16:creationId xmlns:a16="http://schemas.microsoft.com/office/drawing/2014/main" id="{30B58D79-B78C-F177-10E4-79BDAD50F968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1195564" y="375429"/>
                        <a:ext cx="5397874" cy="82580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개체 5">
            <a:extLst>
              <a:ext uri="{FF2B5EF4-FFF2-40B4-BE49-F238E27FC236}">
                <a16:creationId xmlns:a16="http://schemas.microsoft.com/office/drawing/2014/main" id="{67566E03-4513-32EB-51AC-19BD00AF62D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96229708"/>
              </p:ext>
            </p:extLst>
          </p:nvPr>
        </p:nvGraphicFramePr>
        <p:xfrm>
          <a:off x="482600" y="1259351"/>
          <a:ext cx="11217388" cy="506973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9" imgW="22787699" imgH="10294636" progId="">
                  <p:embed/>
                </p:oleObj>
              </mc:Choice>
              <mc:Fallback>
                <p:oleObj r:id="rId9" imgW="22787699" imgH="10294636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482600" y="1259351"/>
                        <a:ext cx="11217388" cy="506973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" name="그림 8">
            <a:extLst>
              <a:ext uri="{FF2B5EF4-FFF2-40B4-BE49-F238E27FC236}">
                <a16:creationId xmlns:a16="http://schemas.microsoft.com/office/drawing/2014/main" id="{7315FF95-8B36-BBE8-75F3-E820C7E6127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-243069" y="4786490"/>
            <a:ext cx="1609063" cy="2071510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830529D9-D6FF-DB38-255D-7C0E3EFF71FE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1011757" y="4633784"/>
            <a:ext cx="1459373" cy="2224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6137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B70D2A-9ECE-F26C-57BC-E89F95A662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개체 7">
            <a:extLst>
              <a:ext uri="{FF2B5EF4-FFF2-40B4-BE49-F238E27FC236}">
                <a16:creationId xmlns:a16="http://schemas.microsoft.com/office/drawing/2014/main" id="{3B396ABC-98C6-561D-2A07-8AF8C05261E5}"/>
              </a:ext>
            </a:extLst>
          </p:cNvPr>
          <p:cNvGraphicFramePr>
            <a:graphicFrameLocks noChangeAspect="1"/>
          </p:cNvGraphicFramePr>
          <p:nvPr/>
        </p:nvGraphicFramePr>
        <p:xfrm>
          <a:off x="-1" y="0"/>
          <a:ext cx="12217453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9201975" imgH="10773140" progId="">
                  <p:embed/>
                </p:oleObj>
              </mc:Choice>
              <mc:Fallback>
                <p:oleObj r:id="rId2" imgW="19201975" imgH="10773140" progId="">
                  <p:embed/>
                  <p:pic>
                    <p:nvPicPr>
                      <p:cNvPr id="8" name="개체 7">
                        <a:extLst>
                          <a:ext uri="{FF2B5EF4-FFF2-40B4-BE49-F238E27FC236}">
                            <a16:creationId xmlns:a16="http://schemas.microsoft.com/office/drawing/2014/main" id="{D0A86618-A3BB-7CFF-11F3-6F32954D5A3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-1" y="0"/>
                        <a:ext cx="12217453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개체 10">
            <a:extLst>
              <a:ext uri="{FF2B5EF4-FFF2-40B4-BE49-F238E27FC236}">
                <a16:creationId xmlns:a16="http://schemas.microsoft.com/office/drawing/2014/main" id="{D3BC60E2-FEAD-563A-90AA-0AD53C06AF27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61462" y="451413"/>
          <a:ext cx="11166422" cy="593664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4" imgW="330035" imgH="403844" progId="">
                  <p:embed/>
                </p:oleObj>
              </mc:Choice>
              <mc:Fallback>
                <p:oleObj r:id="rId4" imgW="330035" imgH="403844" progId="">
                  <p:embed/>
                  <p:pic>
                    <p:nvPicPr>
                      <p:cNvPr id="11" name="개체 10">
                        <a:extLst>
                          <a:ext uri="{FF2B5EF4-FFF2-40B4-BE49-F238E27FC236}">
                            <a16:creationId xmlns:a16="http://schemas.microsoft.com/office/drawing/2014/main" id="{BFAB6B75-8B95-8100-66FF-D8B4513EE725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61462" y="451413"/>
                        <a:ext cx="11166422" cy="593664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슬라이드 번호 개체 틀 1">
            <a:extLst>
              <a:ext uri="{FF2B5EF4-FFF2-40B4-BE49-F238E27FC236}">
                <a16:creationId xmlns:a16="http://schemas.microsoft.com/office/drawing/2014/main" id="{0584FE9D-99F1-65BB-DA5E-46BEFFDBE7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21853C9-0B90-2143-8F05-8886A4A79C94}" type="slidenum">
              <a:rPr kumimoji="1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44</a:t>
            </a:fld>
            <a:endParaRPr kumimoji="1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E904118D-2B01-6CAA-B9FD-7B0730A7A4C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1889" y="223179"/>
            <a:ext cx="1587582" cy="904922"/>
          </a:xfrm>
          <a:prstGeom prst="rect">
            <a:avLst/>
          </a:prstGeom>
        </p:spPr>
      </p:pic>
      <p:pic>
        <p:nvPicPr>
          <p:cNvPr id="9" name="그림 8">
            <a:extLst>
              <a:ext uri="{FF2B5EF4-FFF2-40B4-BE49-F238E27FC236}">
                <a16:creationId xmlns:a16="http://schemas.microsoft.com/office/drawing/2014/main" id="{2880D919-0D1B-1E57-832B-FA85EC234D2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243069" y="4786490"/>
            <a:ext cx="1609063" cy="2071510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D38A146D-508E-D79F-F656-DFCEA6551CE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011757" y="4633784"/>
            <a:ext cx="1459373" cy="2224216"/>
          </a:xfrm>
          <a:prstGeom prst="rect">
            <a:avLst/>
          </a:prstGeom>
        </p:spPr>
      </p:pic>
      <p:graphicFrame>
        <p:nvGraphicFramePr>
          <p:cNvPr id="4" name="개체 3">
            <a:extLst>
              <a:ext uri="{FF2B5EF4-FFF2-40B4-BE49-F238E27FC236}">
                <a16:creationId xmlns:a16="http://schemas.microsoft.com/office/drawing/2014/main" id="{288681A3-A8EE-D2D7-0C3E-F435735AF6E2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034306" y="675640"/>
          <a:ext cx="7225869" cy="76970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9" imgW="4918196" imgH="524319" progId="">
                  <p:embed/>
                </p:oleObj>
              </mc:Choice>
              <mc:Fallback>
                <p:oleObj r:id="rId9" imgW="4918196" imgH="524319" progId="">
                  <p:embed/>
                  <p:pic>
                    <p:nvPicPr>
                      <p:cNvPr id="4" name="개체 3">
                        <a:extLst>
                          <a:ext uri="{FF2B5EF4-FFF2-40B4-BE49-F238E27FC236}">
                            <a16:creationId xmlns:a16="http://schemas.microsoft.com/office/drawing/2014/main" id="{92EA251B-3C9B-A4BB-C26D-8501F8E388DE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2034306" y="675640"/>
                        <a:ext cx="7225869" cy="76970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개체 11">
            <a:extLst>
              <a:ext uri="{FF2B5EF4-FFF2-40B4-BE49-F238E27FC236}">
                <a16:creationId xmlns:a16="http://schemas.microsoft.com/office/drawing/2014/main" id="{EEF35DB4-3232-BFA3-118E-D7506EE79285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633033" y="1629526"/>
          <a:ext cx="4268236" cy="454949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1" imgW="9001098" imgH="9591302" progId="">
                  <p:embed/>
                </p:oleObj>
              </mc:Choice>
              <mc:Fallback>
                <p:oleObj r:id="rId11" imgW="9001098" imgH="9591302" progId="">
                  <p:embed/>
                  <p:pic>
                    <p:nvPicPr>
                      <p:cNvPr id="12" name="개체 11">
                        <a:extLst>
                          <a:ext uri="{FF2B5EF4-FFF2-40B4-BE49-F238E27FC236}">
                            <a16:creationId xmlns:a16="http://schemas.microsoft.com/office/drawing/2014/main" id="{9C509300-7F22-F11B-C75E-07DE534EF1E3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1633033" y="1629526"/>
                        <a:ext cx="4268236" cy="454949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5" name="그림 14">
            <a:extLst>
              <a:ext uri="{FF2B5EF4-FFF2-40B4-BE49-F238E27FC236}">
                <a16:creationId xmlns:a16="http://schemas.microsoft.com/office/drawing/2014/main" id="{A6180DD6-70FA-3A91-099D-D7CB78D8E80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907711" y="1352866"/>
            <a:ext cx="3376638" cy="4778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5519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3F935F-7FE2-3BF9-152C-3805CABFCD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개체 7">
            <a:extLst>
              <a:ext uri="{FF2B5EF4-FFF2-40B4-BE49-F238E27FC236}">
                <a16:creationId xmlns:a16="http://schemas.microsoft.com/office/drawing/2014/main" id="{3DD0B78D-01C2-2788-4CE3-CD19527D3DE8}"/>
              </a:ext>
            </a:extLst>
          </p:cNvPr>
          <p:cNvGraphicFramePr>
            <a:graphicFrameLocks noChangeAspect="1"/>
          </p:cNvGraphicFramePr>
          <p:nvPr/>
        </p:nvGraphicFramePr>
        <p:xfrm>
          <a:off x="-1" y="0"/>
          <a:ext cx="12217453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9201975" imgH="10773140" progId="">
                  <p:embed/>
                </p:oleObj>
              </mc:Choice>
              <mc:Fallback>
                <p:oleObj r:id="rId2" imgW="19201975" imgH="10773140" progId="">
                  <p:embed/>
                  <p:pic>
                    <p:nvPicPr>
                      <p:cNvPr id="8" name="개체 7">
                        <a:extLst>
                          <a:ext uri="{FF2B5EF4-FFF2-40B4-BE49-F238E27FC236}">
                            <a16:creationId xmlns:a16="http://schemas.microsoft.com/office/drawing/2014/main" id="{D0A86618-A3BB-7CFF-11F3-6F32954D5A3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-1" y="0"/>
                        <a:ext cx="12217453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슬라이드 번호 개체 틀 1">
            <a:extLst>
              <a:ext uri="{FF2B5EF4-FFF2-40B4-BE49-F238E27FC236}">
                <a16:creationId xmlns:a16="http://schemas.microsoft.com/office/drawing/2014/main" id="{56EBBFBD-4551-0873-BA83-C961AC97E8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21853C9-0B90-2143-8F05-8886A4A79C94}" type="slidenum">
              <a:rPr kumimoji="1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45</a:t>
            </a:fld>
            <a:endParaRPr kumimoji="1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19A33F88-E9FC-59E0-870B-8242D01A72D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1889" y="223179"/>
            <a:ext cx="1587582" cy="904922"/>
          </a:xfrm>
          <a:prstGeom prst="rect">
            <a:avLst/>
          </a:prstGeom>
        </p:spPr>
      </p:pic>
      <p:pic>
        <p:nvPicPr>
          <p:cNvPr id="9" name="그림 8">
            <a:extLst>
              <a:ext uri="{FF2B5EF4-FFF2-40B4-BE49-F238E27FC236}">
                <a16:creationId xmlns:a16="http://schemas.microsoft.com/office/drawing/2014/main" id="{8C7BCE57-677C-B1EF-81D5-48C470E7193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243069" y="4786490"/>
            <a:ext cx="1609063" cy="2071510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9D075C97-9056-0B1D-FE0B-76C5073D3F1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011757" y="4633784"/>
            <a:ext cx="1459373" cy="2224216"/>
          </a:xfrm>
          <a:prstGeom prst="rect">
            <a:avLst/>
          </a:prstGeom>
        </p:spPr>
      </p:pic>
      <p:pic>
        <p:nvPicPr>
          <p:cNvPr id="3" name="그림 2">
            <a:extLst>
              <a:ext uri="{FF2B5EF4-FFF2-40B4-BE49-F238E27FC236}">
                <a16:creationId xmlns:a16="http://schemas.microsoft.com/office/drawing/2014/main" id="{1AB908DF-2760-57DC-6F64-A7E5938AAB4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6797" y="495928"/>
            <a:ext cx="2724980" cy="2173171"/>
          </a:xfrm>
          <a:prstGeom prst="rect">
            <a:avLst/>
          </a:prstGeom>
        </p:spPr>
      </p:pic>
      <p:pic>
        <p:nvPicPr>
          <p:cNvPr id="7" name="그림 6" descr="텍스트이(가) 표시된 사진&#10;&#10;자동 생성된 설명">
            <a:extLst>
              <a:ext uri="{FF2B5EF4-FFF2-40B4-BE49-F238E27FC236}">
                <a16:creationId xmlns:a16="http://schemas.microsoft.com/office/drawing/2014/main" id="{D9D97ECD-4359-3417-8B6B-9066F436E6D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3311" y="1768378"/>
            <a:ext cx="2646371" cy="4916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7645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AAC992-FAE1-8E48-5C1D-C5522C49B2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개체 4">
            <a:extLst>
              <a:ext uri="{FF2B5EF4-FFF2-40B4-BE49-F238E27FC236}">
                <a16:creationId xmlns:a16="http://schemas.microsoft.com/office/drawing/2014/main" id="{D117792B-C39D-E0CF-6F33-96AA3D3995BD}"/>
              </a:ext>
            </a:extLst>
          </p:cNvPr>
          <p:cNvGraphicFramePr>
            <a:graphicFrameLocks noChangeAspect="1"/>
          </p:cNvGraphicFramePr>
          <p:nvPr/>
        </p:nvGraphicFramePr>
        <p:xfrm>
          <a:off x="-1" y="0"/>
          <a:ext cx="12192001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9366992" imgH="10773140" progId="">
                  <p:embed/>
                </p:oleObj>
              </mc:Choice>
              <mc:Fallback>
                <p:oleObj r:id="rId2" imgW="19366992" imgH="10773140" progId="">
                  <p:embed/>
                  <p:pic>
                    <p:nvPicPr>
                      <p:cNvPr id="5" name="개체 4">
                        <a:extLst>
                          <a:ext uri="{FF2B5EF4-FFF2-40B4-BE49-F238E27FC236}">
                            <a16:creationId xmlns:a16="http://schemas.microsoft.com/office/drawing/2014/main" id="{09E5418A-E68E-438E-3186-DDC62FD335D1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-1" y="0"/>
                        <a:ext cx="12192001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" name="그림 2">
            <a:extLst>
              <a:ext uri="{FF2B5EF4-FFF2-40B4-BE49-F238E27FC236}">
                <a16:creationId xmlns:a16="http://schemas.microsoft.com/office/drawing/2014/main" id="{2641AE65-0419-E9F8-A7F8-85131CB0310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1889" y="223179"/>
            <a:ext cx="1587582" cy="90492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9D22B04-FE13-2F8F-A0FB-46EC730BC39D}"/>
              </a:ext>
            </a:extLst>
          </p:cNvPr>
          <p:cNvSpPr txBox="1"/>
          <p:nvPr/>
        </p:nvSpPr>
        <p:spPr>
          <a:xfrm>
            <a:off x="3342968" y="2129560"/>
            <a:ext cx="5515897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ko-KR" altLang="en-US" sz="8000" b="1" i="0" u="none" strike="noStrike" kern="1200" cap="none" spc="-300" normalizeH="0" baseline="0" noProof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+mj-lt"/>
                <a:ea typeface="KERIS KEDU OTF B" pitchFamily="2" charset="-127"/>
                <a:cs typeface="+mn-cs"/>
              </a:rPr>
              <a:t>여기에 있다</a:t>
            </a:r>
            <a:endParaRPr kumimoji="1" lang="en-US" altLang="ko-KR" sz="8000" b="1" i="0" u="none" strike="noStrike" kern="1200" cap="none" spc="-300" normalizeH="0" baseline="0" noProof="0" dirty="0">
              <a:ln>
                <a:noFill/>
              </a:ln>
              <a:solidFill>
                <a:schemeClr val="accent2">
                  <a:lumMod val="50000"/>
                </a:schemeClr>
              </a:solidFill>
              <a:effectLst/>
              <a:uLnTx/>
              <a:uFillTx/>
              <a:latin typeface="+mj-lt"/>
              <a:ea typeface="KERIS KEDU OTF B" pitchFamily="2" charset="-127"/>
              <a:cs typeface="+mn-cs"/>
            </a:endParaRPr>
          </a:p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ko-KR" altLang="en-US" sz="8000" b="1" spc="-300" dirty="0">
                <a:solidFill>
                  <a:schemeClr val="accent2">
                    <a:lumMod val="50000"/>
                  </a:schemeClr>
                </a:solidFill>
                <a:latin typeface="+mj-lt"/>
                <a:ea typeface="KERIS KEDU OTF B" pitchFamily="2" charset="-127"/>
              </a:rPr>
              <a:t>사랑</a:t>
            </a:r>
            <a:r>
              <a:rPr kumimoji="1" lang="en-US" altLang="ko-KR" sz="8000" b="1" spc="-300" dirty="0">
                <a:solidFill>
                  <a:schemeClr val="accent2">
                    <a:lumMod val="50000"/>
                  </a:schemeClr>
                </a:solidFill>
                <a:latin typeface="+mj-lt"/>
                <a:ea typeface="KERIS KEDU OTF B" pitchFamily="2" charset="-127"/>
              </a:rPr>
              <a:t>!</a:t>
            </a:r>
            <a:endParaRPr kumimoji="1" lang="ko-KR" altLang="en-US" sz="8000" b="1" i="0" u="none" strike="noStrike" kern="1200" cap="none" spc="-300" normalizeH="0" baseline="0" noProof="0" dirty="0">
              <a:ln>
                <a:noFill/>
              </a:ln>
              <a:solidFill>
                <a:schemeClr val="accent2">
                  <a:lumMod val="50000"/>
                </a:schemeClr>
              </a:solidFill>
              <a:effectLst/>
              <a:uLnTx/>
              <a:uFillTx/>
              <a:latin typeface="+mj-lt"/>
              <a:ea typeface="KERIS KEDU OTF B" pitchFamily="2" charset="-127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D98D03B-132B-833D-B5DA-A1AE29912017}"/>
              </a:ext>
            </a:extLst>
          </p:cNvPr>
          <p:cNvSpPr txBox="1"/>
          <p:nvPr/>
        </p:nvSpPr>
        <p:spPr>
          <a:xfrm>
            <a:off x="3791522" y="1127454"/>
            <a:ext cx="4608955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ko-KR" sz="5000" b="1" dirty="0">
                <a:solidFill>
                  <a:schemeClr val="accent2"/>
                </a:solidFill>
                <a:latin typeface="+mj-lt"/>
                <a:ea typeface="KERIS KEDU OTF B" pitchFamily="2" charset="-127"/>
              </a:rPr>
              <a:t>[</a:t>
            </a:r>
            <a:r>
              <a:rPr kumimoji="1" lang="ko-KR" altLang="en-US" sz="5000" b="1" dirty="0">
                <a:solidFill>
                  <a:schemeClr val="accent2"/>
                </a:solidFill>
                <a:latin typeface="+mj-lt"/>
                <a:ea typeface="KERIS KEDU OTF B" pitchFamily="2" charset="-127"/>
              </a:rPr>
              <a:t>수료예배</a:t>
            </a:r>
            <a:r>
              <a:rPr kumimoji="1" lang="en-US" altLang="ko-KR" sz="5000" b="1" dirty="0">
                <a:solidFill>
                  <a:schemeClr val="accent2"/>
                </a:solidFill>
                <a:latin typeface="+mj-lt"/>
                <a:ea typeface="KERIS KEDU OTF B" pitchFamily="2" charset="-127"/>
              </a:rPr>
              <a:t>]</a:t>
            </a:r>
            <a:endParaRPr kumimoji="1" lang="ko-KR" altLang="en-US" sz="5000" b="1" i="0" u="none" strike="noStrike" kern="1200" cap="none" spc="0" normalizeH="0" baseline="0" noProof="0" dirty="0">
              <a:ln>
                <a:noFill/>
              </a:ln>
              <a:solidFill>
                <a:schemeClr val="accent2"/>
              </a:solidFill>
              <a:effectLst/>
              <a:uLnTx/>
              <a:uFillTx/>
              <a:latin typeface="+mj-lt"/>
              <a:ea typeface="KERIS KEDU OTF B" pitchFamily="2" charset="-127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81481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604DCB-6065-52A3-AAB4-C6908160A7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개체 7">
            <a:extLst>
              <a:ext uri="{FF2B5EF4-FFF2-40B4-BE49-F238E27FC236}">
                <a16:creationId xmlns:a16="http://schemas.microsoft.com/office/drawing/2014/main" id="{A88BE0EA-B864-0839-6B75-E2EFD4DBA2FC}"/>
              </a:ext>
            </a:extLst>
          </p:cNvPr>
          <p:cNvGraphicFramePr>
            <a:graphicFrameLocks noChangeAspect="1"/>
          </p:cNvGraphicFramePr>
          <p:nvPr/>
        </p:nvGraphicFramePr>
        <p:xfrm>
          <a:off x="-1" y="0"/>
          <a:ext cx="12217453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3" imgW="19201975" imgH="10773140" progId="">
                  <p:embed/>
                </p:oleObj>
              </mc:Choice>
              <mc:Fallback>
                <p:oleObj r:id="rId3" imgW="19201975" imgH="10773140" progId="">
                  <p:embed/>
                  <p:pic>
                    <p:nvPicPr>
                      <p:cNvPr id="8" name="개체 7">
                        <a:extLst>
                          <a:ext uri="{FF2B5EF4-FFF2-40B4-BE49-F238E27FC236}">
                            <a16:creationId xmlns:a16="http://schemas.microsoft.com/office/drawing/2014/main" id="{A88BE0EA-B864-0839-6B75-E2EFD4DBA2FC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-1" y="0"/>
                        <a:ext cx="12217453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슬라이드 번호 개체 틀 1">
            <a:extLst>
              <a:ext uri="{FF2B5EF4-FFF2-40B4-BE49-F238E27FC236}">
                <a16:creationId xmlns:a16="http://schemas.microsoft.com/office/drawing/2014/main" id="{D9B38D13-D235-F991-5ADF-CC9511B07F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21853C9-0B90-2143-8F05-8886A4A79C94}" type="slidenum">
              <a:rPr kumimoji="1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47</a:t>
            </a:fld>
            <a:endParaRPr kumimoji="1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pic>
        <p:nvPicPr>
          <p:cNvPr id="9" name="그림 8">
            <a:extLst>
              <a:ext uri="{FF2B5EF4-FFF2-40B4-BE49-F238E27FC236}">
                <a16:creationId xmlns:a16="http://schemas.microsoft.com/office/drawing/2014/main" id="{C6A22D7F-F1A1-AE85-39FD-68507FD49F6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243069" y="4786490"/>
            <a:ext cx="1609063" cy="2071510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623FD1E4-AB80-D782-1B13-A2B97F98510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011757" y="4633784"/>
            <a:ext cx="1459373" cy="2224216"/>
          </a:xfrm>
          <a:prstGeom prst="rect">
            <a:avLst/>
          </a:prstGeom>
        </p:spPr>
      </p:pic>
      <p:pic>
        <p:nvPicPr>
          <p:cNvPr id="5" name="그림 4">
            <a:extLst>
              <a:ext uri="{FF2B5EF4-FFF2-40B4-BE49-F238E27FC236}">
                <a16:creationId xmlns:a16="http://schemas.microsoft.com/office/drawing/2014/main" id="{0A362ADD-E580-F65C-4147-8267946FA32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1889" y="223179"/>
            <a:ext cx="1587582" cy="904922"/>
          </a:xfrm>
          <a:prstGeom prst="rect">
            <a:avLst/>
          </a:prstGeom>
        </p:spPr>
      </p:pic>
      <p:graphicFrame>
        <p:nvGraphicFramePr>
          <p:cNvPr id="3" name="개체 2">
            <a:extLst>
              <a:ext uri="{FF2B5EF4-FFF2-40B4-BE49-F238E27FC236}">
                <a16:creationId xmlns:a16="http://schemas.microsoft.com/office/drawing/2014/main" id="{76A50D76-7AA7-CB04-2AC2-AEE339553164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480700" y="223179"/>
          <a:ext cx="8613208" cy="63836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8" imgW="12887511" imgH="9546336" progId="">
                  <p:embed/>
                </p:oleObj>
              </mc:Choice>
              <mc:Fallback>
                <p:oleObj r:id="rId8" imgW="12887511" imgH="9546336" progId="">
                  <p:embed/>
                  <p:pic>
                    <p:nvPicPr>
                      <p:cNvPr id="3" name="개체 2">
                        <a:extLst>
                          <a:ext uri="{FF2B5EF4-FFF2-40B4-BE49-F238E27FC236}">
                            <a16:creationId xmlns:a16="http://schemas.microsoft.com/office/drawing/2014/main" id="{76A50D76-7AA7-CB04-2AC2-AEE339553164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1480700" y="223179"/>
                        <a:ext cx="8613208" cy="63836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64667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FA8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개체 3">
            <a:extLst>
              <a:ext uri="{FF2B5EF4-FFF2-40B4-BE49-F238E27FC236}">
                <a16:creationId xmlns:a16="http://schemas.microsoft.com/office/drawing/2014/main" id="{7AE020D3-78A1-1CCA-9265-F27491C4E503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56015512"/>
              </p:ext>
            </p:extLst>
          </p:nvPr>
        </p:nvGraphicFramePr>
        <p:xfrm>
          <a:off x="0" y="0"/>
          <a:ext cx="12221473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3" imgW="4609001" imgH="2585961" progId="">
                  <p:embed/>
                </p:oleObj>
              </mc:Choice>
              <mc:Fallback>
                <p:oleObj r:id="rId3" imgW="4609001" imgH="2585961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2221473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슬라이드 번호 개체 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21853C9-0B90-2143-8F05-8886A4A79C94}" type="slidenum">
              <a:rPr kumimoji="1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48</a:t>
            </a:fld>
            <a:endParaRPr kumimoji="1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68376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2_Office 테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맑은 고딕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맑은 고딕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3_Office 테마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맑은 고딕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맑은 고딕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맑은 고딕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맑은 고딕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19081</TotalTime>
  <Words>337</Words>
  <Application>Microsoft Office PowerPoint</Application>
  <PresentationFormat>와이드스크린</PresentationFormat>
  <Paragraphs>157</Paragraphs>
  <Slides>48</Slides>
  <Notes>14</Notes>
  <HiddenSlides>0</HiddenSlides>
  <MMClips>7</MMClips>
  <ScaleCrop>false</ScaleCrop>
  <HeadingPairs>
    <vt:vector size="8" baseType="variant">
      <vt:variant>
        <vt:lpstr>사용한 글꼴</vt:lpstr>
      </vt:variant>
      <vt:variant>
        <vt:i4>2</vt:i4>
      </vt:variant>
      <vt:variant>
        <vt:lpstr>테마</vt:lpstr>
      </vt:variant>
      <vt:variant>
        <vt:i4>2</vt:i4>
      </vt:variant>
      <vt:variant>
        <vt:lpstr>포함된 OLE 서버</vt:lpstr>
      </vt:variant>
      <vt:variant>
        <vt:i4>1</vt:i4>
      </vt:variant>
      <vt:variant>
        <vt:lpstr>슬라이드 제목</vt:lpstr>
      </vt:variant>
      <vt:variant>
        <vt:i4>48</vt:i4>
      </vt:variant>
    </vt:vector>
  </HeadingPairs>
  <TitlesOfParts>
    <vt:vector size="53" baseType="lpstr">
      <vt:lpstr>맑은 고딕</vt:lpstr>
      <vt:lpstr>Arial</vt:lpstr>
      <vt:lpstr>2_Office 테마</vt:lpstr>
      <vt:lpstr>3_Office 테마</vt:lpstr>
      <vt:lpstr>Image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프레젠테이션</dc:title>
  <dc:creator>채지은</dc:creator>
  <cp:lastModifiedBy>지혜 곽</cp:lastModifiedBy>
  <cp:revision>192</cp:revision>
  <dcterms:created xsi:type="dcterms:W3CDTF">2022-05-10T16:34:01Z</dcterms:created>
  <dcterms:modified xsi:type="dcterms:W3CDTF">2026-05-12T06:30:30Z</dcterms:modified>
</cp:coreProperties>
</file>