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66" r:id="rId2"/>
    <p:sldId id="342" r:id="rId3"/>
    <p:sldId id="281" r:id="rId4"/>
    <p:sldId id="276" r:id="rId5"/>
    <p:sldId id="308" r:id="rId6"/>
    <p:sldId id="309" r:id="rId7"/>
    <p:sldId id="286" r:id="rId8"/>
    <p:sldId id="338" r:id="rId9"/>
    <p:sldId id="386" r:id="rId10"/>
    <p:sldId id="335" r:id="rId11"/>
    <p:sldId id="336" r:id="rId12"/>
    <p:sldId id="334" r:id="rId13"/>
    <p:sldId id="344" r:id="rId14"/>
    <p:sldId id="340" r:id="rId15"/>
    <p:sldId id="311" r:id="rId16"/>
    <p:sldId id="346" r:id="rId17"/>
    <p:sldId id="348" r:id="rId18"/>
    <p:sldId id="349" r:id="rId19"/>
    <p:sldId id="350" r:id="rId20"/>
    <p:sldId id="351" r:id="rId21"/>
    <p:sldId id="352" r:id="rId22"/>
    <p:sldId id="353" r:id="rId23"/>
    <p:sldId id="354" r:id="rId24"/>
    <p:sldId id="285" r:id="rId25"/>
    <p:sldId id="313" r:id="rId26"/>
    <p:sldId id="355" r:id="rId27"/>
    <p:sldId id="356" r:id="rId28"/>
    <p:sldId id="357" r:id="rId29"/>
    <p:sldId id="358" r:id="rId30"/>
    <p:sldId id="359" r:id="rId31"/>
    <p:sldId id="360" r:id="rId32"/>
    <p:sldId id="361" r:id="rId33"/>
    <p:sldId id="362" r:id="rId34"/>
    <p:sldId id="298" r:id="rId35"/>
    <p:sldId id="299" r:id="rId36"/>
    <p:sldId id="363" r:id="rId37"/>
    <p:sldId id="381" r:id="rId3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개요 및 강사소개" id="{FCB4C0BE-EEAA-44CF-B760-548C5F16182C}">
          <p14:sldIdLst>
            <p14:sldId id="266"/>
            <p14:sldId id="342"/>
          </p14:sldIdLst>
        </p14:section>
        <p14:section name="Section1. 주제 및 교재활용" id="{2A262040-DFCE-43FD-9132-0EDCFE674AEE}">
          <p14:sldIdLst>
            <p14:sldId id="281"/>
            <p14:sldId id="276"/>
            <p14:sldId id="308"/>
          </p14:sldIdLst>
        </p14:section>
        <p14:section name="Section2 각 과 해설" id="{25F7A68F-E1B7-4F71-BB51-433F6E37607D}">
          <p14:sldIdLst>
            <p14:sldId id="309"/>
            <p14:sldId id="286"/>
            <p14:sldId id="338"/>
            <p14:sldId id="386"/>
            <p14:sldId id="335"/>
            <p14:sldId id="336"/>
            <p14:sldId id="334"/>
            <p14:sldId id="344"/>
            <p14:sldId id="340"/>
            <p14:sldId id="311"/>
            <p14:sldId id="346"/>
            <p14:sldId id="348"/>
            <p14:sldId id="349"/>
            <p14:sldId id="350"/>
            <p14:sldId id="351"/>
            <p14:sldId id="352"/>
            <p14:sldId id="353"/>
            <p14:sldId id="354"/>
            <p14:sldId id="285"/>
            <p14:sldId id="313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298"/>
            <p14:sldId id="299"/>
            <p14:sldId id="363"/>
          </p14:sldIdLst>
        </p14:section>
        <p14:section name="section 3 단체 &amp; 놀이활동" id="{97E238DE-BD99-4A95-B58C-380B047C66FD}">
          <p14:sldIdLst>
            <p14:sldId id="381"/>
          </p14:sldIdLst>
        </p14:section>
        <p14:section name="Section 4 성경학교 준비" id="{515B2BF5-14BC-40F5-92FF-08EEE3E8E75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FF0000"/>
    <a:srgbClr val="7166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771" autoAdjust="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4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6430BE-3F4A-4A40-BF9E-75FB178C97B6}" type="doc">
      <dgm:prSet loTypeId="urn:microsoft.com/office/officeart/2005/8/layout/radial6" loCatId="cycle" qsTypeId="urn:microsoft.com/office/officeart/2005/8/quickstyle/simple1" qsCatId="simple" csTypeId="urn:microsoft.com/office/officeart/2005/8/colors/colorful1#14" csCatId="colorful" phldr="1"/>
      <dgm:spPr/>
      <dgm:t>
        <a:bodyPr/>
        <a:lstStyle/>
        <a:p>
          <a:pPr latinLnBrk="1"/>
          <a:endParaRPr lang="ko-KR" altLang="en-US"/>
        </a:p>
      </dgm:t>
    </dgm:pt>
    <dgm:pt modelId="{89CB754E-2E1E-4817-9EF9-2051F5AFA0B2}">
      <dgm:prSet phldrT="[텍스트]" custT="1"/>
      <dgm:spPr/>
      <dgm:t>
        <a:bodyPr/>
        <a:lstStyle/>
        <a:p>
          <a:pPr latinLnBrk="1"/>
          <a:r>
            <a:rPr lang="ko-KR" altLang="en-US" sz="2000" dirty="0"/>
            <a:t>믿음으로</a:t>
          </a:r>
        </a:p>
      </dgm:t>
    </dgm:pt>
    <dgm:pt modelId="{42A4A6CC-D1F0-4819-8FA5-7D7BBD4D2740}" type="parTrans" cxnId="{3BEEB455-40EA-4386-8AE8-675DBC2939B5}">
      <dgm:prSet/>
      <dgm:spPr/>
      <dgm:t>
        <a:bodyPr/>
        <a:lstStyle/>
        <a:p>
          <a:pPr latinLnBrk="1"/>
          <a:endParaRPr lang="ko-KR" altLang="en-US"/>
        </a:p>
      </dgm:t>
    </dgm:pt>
    <dgm:pt modelId="{035FBF3F-A6FB-4BE3-BD1C-797D04FE8509}" type="sibTrans" cxnId="{3BEEB455-40EA-4386-8AE8-675DBC2939B5}">
      <dgm:prSet/>
      <dgm:spPr/>
      <dgm:t>
        <a:bodyPr/>
        <a:lstStyle/>
        <a:p>
          <a:pPr latinLnBrk="1"/>
          <a:endParaRPr lang="ko-KR" altLang="en-US"/>
        </a:p>
      </dgm:t>
    </dgm:pt>
    <dgm:pt modelId="{8761D945-92DE-4FB1-A44A-7BFA29A395A7}">
      <dgm:prSet phldrT="[텍스트]" custT="1"/>
      <dgm:spPr/>
      <dgm:t>
        <a:bodyPr/>
        <a:lstStyle/>
        <a:p>
          <a:pPr latinLnBrk="1"/>
          <a:r>
            <a:rPr lang="ko-KR" altLang="en-US" sz="2000" b="1" dirty="0" err="1"/>
            <a:t>요절송</a:t>
          </a:r>
          <a:endParaRPr lang="en-US" altLang="ko-KR" sz="2000" b="1" dirty="0"/>
        </a:p>
        <a:p>
          <a:pPr latinLnBrk="1"/>
          <a:r>
            <a:rPr lang="ko-KR" altLang="en-US" sz="2000" b="1" dirty="0" err="1"/>
            <a:t>크므츠</a:t>
          </a:r>
          <a:endParaRPr lang="ko-KR" altLang="en-US" sz="2000" b="1" dirty="0"/>
        </a:p>
      </dgm:t>
    </dgm:pt>
    <dgm:pt modelId="{675B09CE-95B9-4466-97BA-F3B2265151CC}" type="parTrans" cxnId="{3821E73A-5346-4E1E-8C44-D584C90442BA}">
      <dgm:prSet/>
      <dgm:spPr/>
      <dgm:t>
        <a:bodyPr/>
        <a:lstStyle/>
        <a:p>
          <a:pPr latinLnBrk="1"/>
          <a:endParaRPr lang="ko-KR" altLang="en-US"/>
        </a:p>
      </dgm:t>
    </dgm:pt>
    <dgm:pt modelId="{4F12DFAB-5A6C-4222-9BCB-8EA3FEF1CE76}" type="sibTrans" cxnId="{3821E73A-5346-4E1E-8C44-D584C90442BA}">
      <dgm:prSet/>
      <dgm:spPr/>
      <dgm:t>
        <a:bodyPr/>
        <a:lstStyle/>
        <a:p>
          <a:pPr latinLnBrk="1"/>
          <a:endParaRPr lang="ko-KR" altLang="en-US"/>
        </a:p>
      </dgm:t>
    </dgm:pt>
    <dgm:pt modelId="{9552C627-E461-4343-B664-9ADF7374D6E1}">
      <dgm:prSet phldrT="[텍스트]" custT="1"/>
      <dgm:spPr/>
      <dgm:t>
        <a:bodyPr/>
        <a:lstStyle/>
        <a:p>
          <a:pPr latinLnBrk="1"/>
          <a:r>
            <a:rPr lang="ko-KR" altLang="en-US" sz="1800" b="1" dirty="0"/>
            <a:t>공과</a:t>
          </a:r>
          <a:endParaRPr lang="en-US" altLang="ko-KR" sz="1800" b="1" dirty="0"/>
        </a:p>
        <a:p>
          <a:pPr latinLnBrk="1"/>
          <a:r>
            <a:rPr lang="ko-KR" altLang="en-US" sz="1800" b="1" dirty="0"/>
            <a:t>활동</a:t>
          </a:r>
        </a:p>
      </dgm:t>
    </dgm:pt>
    <dgm:pt modelId="{1F893864-7409-4F80-8A75-4F0FFED9ED9C}" type="parTrans" cxnId="{B03285AC-7281-494C-8D21-3FF7ACD791AC}">
      <dgm:prSet/>
      <dgm:spPr/>
      <dgm:t>
        <a:bodyPr/>
        <a:lstStyle/>
        <a:p>
          <a:pPr latinLnBrk="1"/>
          <a:endParaRPr lang="ko-KR" altLang="en-US"/>
        </a:p>
      </dgm:t>
    </dgm:pt>
    <dgm:pt modelId="{75EFB4D3-5C52-43D5-AB09-6C90FEC98A40}" type="sibTrans" cxnId="{B03285AC-7281-494C-8D21-3FF7ACD791AC}">
      <dgm:prSet/>
      <dgm:spPr/>
      <dgm:t>
        <a:bodyPr/>
        <a:lstStyle/>
        <a:p>
          <a:pPr latinLnBrk="1"/>
          <a:endParaRPr lang="ko-KR" altLang="en-US"/>
        </a:p>
      </dgm:t>
    </dgm:pt>
    <dgm:pt modelId="{698582ED-B753-48FA-BB4C-0C4777B27AFA}">
      <dgm:prSet phldrT="[텍스트]" custT="1"/>
      <dgm:spPr/>
      <dgm:t>
        <a:bodyPr/>
        <a:lstStyle/>
        <a:p>
          <a:pPr latinLnBrk="1"/>
          <a:r>
            <a:rPr lang="ko-KR" altLang="en-US" sz="2000" b="1" dirty="0" err="1"/>
            <a:t>공과후</a:t>
          </a:r>
          <a:endParaRPr lang="en-US" altLang="ko-KR" sz="2000" b="1" dirty="0"/>
        </a:p>
        <a:p>
          <a:pPr latinLnBrk="1"/>
          <a:r>
            <a:rPr lang="ko-KR" altLang="en-US" sz="2000" b="1" dirty="0"/>
            <a:t>활동</a:t>
          </a:r>
        </a:p>
      </dgm:t>
    </dgm:pt>
    <dgm:pt modelId="{03350962-0494-4B37-9D3E-E259F7166E15}" type="parTrans" cxnId="{19FEAFB5-6E5F-4A73-967E-24A8BE0AA209}">
      <dgm:prSet/>
      <dgm:spPr/>
      <dgm:t>
        <a:bodyPr/>
        <a:lstStyle/>
        <a:p>
          <a:pPr latinLnBrk="1"/>
          <a:endParaRPr lang="ko-KR" altLang="en-US"/>
        </a:p>
      </dgm:t>
    </dgm:pt>
    <dgm:pt modelId="{68005773-BF07-4858-9258-8271613DF317}" type="sibTrans" cxnId="{19FEAFB5-6E5F-4A73-967E-24A8BE0AA209}">
      <dgm:prSet/>
      <dgm:spPr/>
      <dgm:t>
        <a:bodyPr/>
        <a:lstStyle/>
        <a:p>
          <a:pPr latinLnBrk="1"/>
          <a:endParaRPr lang="ko-KR" altLang="en-US"/>
        </a:p>
      </dgm:t>
    </dgm:pt>
    <dgm:pt modelId="{D281332F-FF8A-4DD3-B01D-8032BCA77C6A}">
      <dgm:prSet phldrT="[텍스트]" custT="1"/>
      <dgm:spPr/>
      <dgm:t>
        <a:bodyPr/>
        <a:lstStyle/>
        <a:p>
          <a:pPr latinLnBrk="1"/>
          <a:r>
            <a:rPr lang="ko-KR" altLang="en-US" sz="2400" b="1" dirty="0"/>
            <a:t>설교</a:t>
          </a:r>
        </a:p>
      </dgm:t>
    </dgm:pt>
    <dgm:pt modelId="{9AE16740-3541-4DE8-8091-8EDA02FD16BC}" type="parTrans" cxnId="{40881AFC-98AE-41BB-9B3C-839504B24015}">
      <dgm:prSet/>
      <dgm:spPr/>
      <dgm:t>
        <a:bodyPr/>
        <a:lstStyle/>
        <a:p>
          <a:pPr latinLnBrk="1"/>
          <a:endParaRPr lang="ko-KR" altLang="en-US"/>
        </a:p>
      </dgm:t>
    </dgm:pt>
    <dgm:pt modelId="{775A657F-3A85-4035-A797-B585BDF19396}" type="sibTrans" cxnId="{40881AFC-98AE-41BB-9B3C-839504B24015}">
      <dgm:prSet/>
      <dgm:spPr/>
      <dgm:t>
        <a:bodyPr/>
        <a:lstStyle/>
        <a:p>
          <a:pPr latinLnBrk="1"/>
          <a:endParaRPr lang="ko-KR" altLang="en-US"/>
        </a:p>
      </dgm:t>
    </dgm:pt>
    <dgm:pt modelId="{30323BA4-A5C1-4036-9949-6CF3F166F845}" type="pres">
      <dgm:prSet presAssocID="{526430BE-3F4A-4A40-BF9E-75FB178C97B6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538A9AF-E019-44A0-8D2D-87958A543904}" type="pres">
      <dgm:prSet presAssocID="{89CB754E-2E1E-4817-9EF9-2051F5AFA0B2}" presName="centerShape" presStyleLbl="node0" presStyleIdx="0" presStyleCnt="1"/>
      <dgm:spPr/>
    </dgm:pt>
    <dgm:pt modelId="{D1D25F8A-414F-4816-8EE1-631F19161916}" type="pres">
      <dgm:prSet presAssocID="{8761D945-92DE-4FB1-A44A-7BFA29A395A7}" presName="node" presStyleLbl="node1" presStyleIdx="0" presStyleCnt="4">
        <dgm:presLayoutVars>
          <dgm:bulletEnabled val="1"/>
        </dgm:presLayoutVars>
      </dgm:prSet>
      <dgm:spPr/>
    </dgm:pt>
    <dgm:pt modelId="{CB3DE485-D7A2-4710-AB1D-24FA5A54BFE2}" type="pres">
      <dgm:prSet presAssocID="{8761D945-92DE-4FB1-A44A-7BFA29A395A7}" presName="dummy" presStyleCnt="0"/>
      <dgm:spPr/>
    </dgm:pt>
    <dgm:pt modelId="{8B3BEF35-59D7-4ECA-82D1-D1A9DB650195}" type="pres">
      <dgm:prSet presAssocID="{4F12DFAB-5A6C-4222-9BCB-8EA3FEF1CE76}" presName="sibTrans" presStyleLbl="sibTrans2D1" presStyleIdx="0" presStyleCnt="4"/>
      <dgm:spPr/>
    </dgm:pt>
    <dgm:pt modelId="{9E496953-0E14-4FE0-A979-78E96058EEC8}" type="pres">
      <dgm:prSet presAssocID="{9552C627-E461-4343-B664-9ADF7374D6E1}" presName="node" presStyleLbl="node1" presStyleIdx="1" presStyleCnt="4">
        <dgm:presLayoutVars>
          <dgm:bulletEnabled val="1"/>
        </dgm:presLayoutVars>
      </dgm:prSet>
      <dgm:spPr/>
    </dgm:pt>
    <dgm:pt modelId="{D8847681-4D7C-429D-907A-2204257EECC7}" type="pres">
      <dgm:prSet presAssocID="{9552C627-E461-4343-B664-9ADF7374D6E1}" presName="dummy" presStyleCnt="0"/>
      <dgm:spPr/>
    </dgm:pt>
    <dgm:pt modelId="{D496A2CE-BC65-4EBF-BFAD-FD8CAEB300AC}" type="pres">
      <dgm:prSet presAssocID="{75EFB4D3-5C52-43D5-AB09-6C90FEC98A40}" presName="sibTrans" presStyleLbl="sibTrans2D1" presStyleIdx="1" presStyleCnt="4"/>
      <dgm:spPr/>
    </dgm:pt>
    <dgm:pt modelId="{B2B1000C-42DD-41C2-9D41-A05BC44AD07D}" type="pres">
      <dgm:prSet presAssocID="{698582ED-B753-48FA-BB4C-0C4777B27AFA}" presName="node" presStyleLbl="node1" presStyleIdx="2" presStyleCnt="4">
        <dgm:presLayoutVars>
          <dgm:bulletEnabled val="1"/>
        </dgm:presLayoutVars>
      </dgm:prSet>
      <dgm:spPr/>
    </dgm:pt>
    <dgm:pt modelId="{DFB813B2-DFBD-442C-B424-99F12287361B}" type="pres">
      <dgm:prSet presAssocID="{698582ED-B753-48FA-BB4C-0C4777B27AFA}" presName="dummy" presStyleCnt="0"/>
      <dgm:spPr/>
    </dgm:pt>
    <dgm:pt modelId="{C5358877-5E0F-440B-8912-CFBA8E75FC17}" type="pres">
      <dgm:prSet presAssocID="{68005773-BF07-4858-9258-8271613DF317}" presName="sibTrans" presStyleLbl="sibTrans2D1" presStyleIdx="2" presStyleCnt="4"/>
      <dgm:spPr/>
    </dgm:pt>
    <dgm:pt modelId="{ADB717C5-C8D4-4C8D-9D4E-694A8BD7B08E}" type="pres">
      <dgm:prSet presAssocID="{D281332F-FF8A-4DD3-B01D-8032BCA77C6A}" presName="node" presStyleLbl="node1" presStyleIdx="3" presStyleCnt="4">
        <dgm:presLayoutVars>
          <dgm:bulletEnabled val="1"/>
        </dgm:presLayoutVars>
      </dgm:prSet>
      <dgm:spPr/>
    </dgm:pt>
    <dgm:pt modelId="{B7F88E30-72B7-4962-8560-79C91FD186EE}" type="pres">
      <dgm:prSet presAssocID="{D281332F-FF8A-4DD3-B01D-8032BCA77C6A}" presName="dummy" presStyleCnt="0"/>
      <dgm:spPr/>
    </dgm:pt>
    <dgm:pt modelId="{F9801F1C-84F4-4452-AC7F-CB4CE58EAB98}" type="pres">
      <dgm:prSet presAssocID="{775A657F-3A85-4035-A797-B585BDF19396}" presName="sibTrans" presStyleLbl="sibTrans2D1" presStyleIdx="3" presStyleCnt="4"/>
      <dgm:spPr/>
    </dgm:pt>
  </dgm:ptLst>
  <dgm:cxnLst>
    <dgm:cxn modelId="{3821E73A-5346-4E1E-8C44-D584C90442BA}" srcId="{89CB754E-2E1E-4817-9EF9-2051F5AFA0B2}" destId="{8761D945-92DE-4FB1-A44A-7BFA29A395A7}" srcOrd="0" destOrd="0" parTransId="{675B09CE-95B9-4466-97BA-F3B2265151CC}" sibTransId="{4F12DFAB-5A6C-4222-9BCB-8EA3FEF1CE76}"/>
    <dgm:cxn modelId="{3BEEB455-40EA-4386-8AE8-675DBC2939B5}" srcId="{526430BE-3F4A-4A40-BF9E-75FB178C97B6}" destId="{89CB754E-2E1E-4817-9EF9-2051F5AFA0B2}" srcOrd="0" destOrd="0" parTransId="{42A4A6CC-D1F0-4819-8FA5-7D7BBD4D2740}" sibTransId="{035FBF3F-A6FB-4BE3-BD1C-797D04FE8509}"/>
    <dgm:cxn modelId="{F8575F57-5DF6-4898-8D9A-9340A3A268E7}" type="presOf" srcId="{D281332F-FF8A-4DD3-B01D-8032BCA77C6A}" destId="{ADB717C5-C8D4-4C8D-9D4E-694A8BD7B08E}" srcOrd="0" destOrd="0" presId="urn:microsoft.com/office/officeart/2005/8/layout/radial6"/>
    <dgm:cxn modelId="{E7D41B7E-8A8E-43BD-A0E5-0E4B1F24FEF9}" type="presOf" srcId="{526430BE-3F4A-4A40-BF9E-75FB178C97B6}" destId="{30323BA4-A5C1-4036-9949-6CF3F166F845}" srcOrd="0" destOrd="0" presId="urn:microsoft.com/office/officeart/2005/8/layout/radial6"/>
    <dgm:cxn modelId="{82742B89-76B5-4DDB-BD5E-E06A0A240B64}" type="presOf" srcId="{8761D945-92DE-4FB1-A44A-7BFA29A395A7}" destId="{D1D25F8A-414F-4816-8EE1-631F19161916}" srcOrd="0" destOrd="0" presId="urn:microsoft.com/office/officeart/2005/8/layout/radial6"/>
    <dgm:cxn modelId="{07305A99-7BC0-4C5D-9775-52060CE7C19B}" type="presOf" srcId="{4F12DFAB-5A6C-4222-9BCB-8EA3FEF1CE76}" destId="{8B3BEF35-59D7-4ECA-82D1-D1A9DB650195}" srcOrd="0" destOrd="0" presId="urn:microsoft.com/office/officeart/2005/8/layout/radial6"/>
    <dgm:cxn modelId="{AB09359F-C60E-4F6B-9CC8-5698F94D99F4}" type="presOf" srcId="{68005773-BF07-4858-9258-8271613DF317}" destId="{C5358877-5E0F-440B-8912-CFBA8E75FC17}" srcOrd="0" destOrd="0" presId="urn:microsoft.com/office/officeart/2005/8/layout/radial6"/>
    <dgm:cxn modelId="{B03285AC-7281-494C-8D21-3FF7ACD791AC}" srcId="{89CB754E-2E1E-4817-9EF9-2051F5AFA0B2}" destId="{9552C627-E461-4343-B664-9ADF7374D6E1}" srcOrd="1" destOrd="0" parTransId="{1F893864-7409-4F80-8A75-4F0FFED9ED9C}" sibTransId="{75EFB4D3-5C52-43D5-AB09-6C90FEC98A40}"/>
    <dgm:cxn modelId="{8BFBFBAE-C838-4494-A7E8-08EA919E24D0}" type="presOf" srcId="{75EFB4D3-5C52-43D5-AB09-6C90FEC98A40}" destId="{D496A2CE-BC65-4EBF-BFAD-FD8CAEB300AC}" srcOrd="0" destOrd="0" presId="urn:microsoft.com/office/officeart/2005/8/layout/radial6"/>
    <dgm:cxn modelId="{7B2497B0-6ACF-46A5-9BFD-0F2BF9A58C36}" type="presOf" srcId="{9552C627-E461-4343-B664-9ADF7374D6E1}" destId="{9E496953-0E14-4FE0-A979-78E96058EEC8}" srcOrd="0" destOrd="0" presId="urn:microsoft.com/office/officeart/2005/8/layout/radial6"/>
    <dgm:cxn modelId="{19FEAFB5-6E5F-4A73-967E-24A8BE0AA209}" srcId="{89CB754E-2E1E-4817-9EF9-2051F5AFA0B2}" destId="{698582ED-B753-48FA-BB4C-0C4777B27AFA}" srcOrd="2" destOrd="0" parTransId="{03350962-0494-4B37-9D3E-E259F7166E15}" sibTransId="{68005773-BF07-4858-9258-8271613DF317}"/>
    <dgm:cxn modelId="{152BB3D9-C84B-462E-954A-5CCF296B7338}" type="presOf" srcId="{775A657F-3A85-4035-A797-B585BDF19396}" destId="{F9801F1C-84F4-4452-AC7F-CB4CE58EAB98}" srcOrd="0" destOrd="0" presId="urn:microsoft.com/office/officeart/2005/8/layout/radial6"/>
    <dgm:cxn modelId="{DFBB58EE-C0AA-4109-BFCC-45315F3A7841}" type="presOf" srcId="{89CB754E-2E1E-4817-9EF9-2051F5AFA0B2}" destId="{3538A9AF-E019-44A0-8D2D-87958A543904}" srcOrd="0" destOrd="0" presId="urn:microsoft.com/office/officeart/2005/8/layout/radial6"/>
    <dgm:cxn modelId="{4CCE7CF5-0DE4-485E-8D86-BD9798C791FD}" type="presOf" srcId="{698582ED-B753-48FA-BB4C-0C4777B27AFA}" destId="{B2B1000C-42DD-41C2-9D41-A05BC44AD07D}" srcOrd="0" destOrd="0" presId="urn:microsoft.com/office/officeart/2005/8/layout/radial6"/>
    <dgm:cxn modelId="{40881AFC-98AE-41BB-9B3C-839504B24015}" srcId="{89CB754E-2E1E-4817-9EF9-2051F5AFA0B2}" destId="{D281332F-FF8A-4DD3-B01D-8032BCA77C6A}" srcOrd="3" destOrd="0" parTransId="{9AE16740-3541-4DE8-8091-8EDA02FD16BC}" sibTransId="{775A657F-3A85-4035-A797-B585BDF19396}"/>
    <dgm:cxn modelId="{C56960E3-4073-43B8-B40A-25A52B2FBE02}" type="presParOf" srcId="{30323BA4-A5C1-4036-9949-6CF3F166F845}" destId="{3538A9AF-E019-44A0-8D2D-87958A543904}" srcOrd="0" destOrd="0" presId="urn:microsoft.com/office/officeart/2005/8/layout/radial6"/>
    <dgm:cxn modelId="{833D7419-9E52-4193-8168-40C9A9D1CEF6}" type="presParOf" srcId="{30323BA4-A5C1-4036-9949-6CF3F166F845}" destId="{D1D25F8A-414F-4816-8EE1-631F19161916}" srcOrd="1" destOrd="0" presId="urn:microsoft.com/office/officeart/2005/8/layout/radial6"/>
    <dgm:cxn modelId="{F909A364-9762-48A8-94AD-5EF0E371C541}" type="presParOf" srcId="{30323BA4-A5C1-4036-9949-6CF3F166F845}" destId="{CB3DE485-D7A2-4710-AB1D-24FA5A54BFE2}" srcOrd="2" destOrd="0" presId="urn:microsoft.com/office/officeart/2005/8/layout/radial6"/>
    <dgm:cxn modelId="{E23D6466-9688-4037-AE07-F2BFB50B41B3}" type="presParOf" srcId="{30323BA4-A5C1-4036-9949-6CF3F166F845}" destId="{8B3BEF35-59D7-4ECA-82D1-D1A9DB650195}" srcOrd="3" destOrd="0" presId="urn:microsoft.com/office/officeart/2005/8/layout/radial6"/>
    <dgm:cxn modelId="{FF91B4F7-AB53-4933-95C3-8F054C7269CC}" type="presParOf" srcId="{30323BA4-A5C1-4036-9949-6CF3F166F845}" destId="{9E496953-0E14-4FE0-A979-78E96058EEC8}" srcOrd="4" destOrd="0" presId="urn:microsoft.com/office/officeart/2005/8/layout/radial6"/>
    <dgm:cxn modelId="{20BF54EE-469B-4EBA-BC23-883A73DE1483}" type="presParOf" srcId="{30323BA4-A5C1-4036-9949-6CF3F166F845}" destId="{D8847681-4D7C-429D-907A-2204257EECC7}" srcOrd="5" destOrd="0" presId="urn:microsoft.com/office/officeart/2005/8/layout/radial6"/>
    <dgm:cxn modelId="{B3055514-9BDF-4676-8525-7758971D1C19}" type="presParOf" srcId="{30323BA4-A5C1-4036-9949-6CF3F166F845}" destId="{D496A2CE-BC65-4EBF-BFAD-FD8CAEB300AC}" srcOrd="6" destOrd="0" presId="urn:microsoft.com/office/officeart/2005/8/layout/radial6"/>
    <dgm:cxn modelId="{2186F809-1CAA-4ED3-883E-5FF276571B60}" type="presParOf" srcId="{30323BA4-A5C1-4036-9949-6CF3F166F845}" destId="{B2B1000C-42DD-41C2-9D41-A05BC44AD07D}" srcOrd="7" destOrd="0" presId="urn:microsoft.com/office/officeart/2005/8/layout/radial6"/>
    <dgm:cxn modelId="{5396C24E-C1CD-4AAC-B5F1-8C91A1B51F28}" type="presParOf" srcId="{30323BA4-A5C1-4036-9949-6CF3F166F845}" destId="{DFB813B2-DFBD-442C-B424-99F12287361B}" srcOrd="8" destOrd="0" presId="urn:microsoft.com/office/officeart/2005/8/layout/radial6"/>
    <dgm:cxn modelId="{CEF5A094-A1C0-4E0D-8862-848220CF1AFF}" type="presParOf" srcId="{30323BA4-A5C1-4036-9949-6CF3F166F845}" destId="{C5358877-5E0F-440B-8912-CFBA8E75FC17}" srcOrd="9" destOrd="0" presId="urn:microsoft.com/office/officeart/2005/8/layout/radial6"/>
    <dgm:cxn modelId="{731ACADF-64C7-468F-95B9-B67126F0CFDF}" type="presParOf" srcId="{30323BA4-A5C1-4036-9949-6CF3F166F845}" destId="{ADB717C5-C8D4-4C8D-9D4E-694A8BD7B08E}" srcOrd="10" destOrd="0" presId="urn:microsoft.com/office/officeart/2005/8/layout/radial6"/>
    <dgm:cxn modelId="{0731D856-5F41-4EBF-B2A5-FE61DA2F0AF2}" type="presParOf" srcId="{30323BA4-A5C1-4036-9949-6CF3F166F845}" destId="{B7F88E30-72B7-4962-8560-79C91FD186EE}" srcOrd="11" destOrd="0" presId="urn:microsoft.com/office/officeart/2005/8/layout/radial6"/>
    <dgm:cxn modelId="{91D80B69-91C4-40B7-BD77-4219001ADDF4}" type="presParOf" srcId="{30323BA4-A5C1-4036-9949-6CF3F166F845}" destId="{F9801F1C-84F4-4452-AC7F-CB4CE58EAB98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6430BE-3F4A-4A40-BF9E-75FB178C97B6}" type="doc">
      <dgm:prSet loTypeId="urn:microsoft.com/office/officeart/2005/8/layout/radial6" loCatId="cycle" qsTypeId="urn:microsoft.com/office/officeart/2005/8/quickstyle/simple1" qsCatId="simple" csTypeId="urn:microsoft.com/office/officeart/2005/8/colors/colorful1#14" csCatId="colorful" phldr="1"/>
      <dgm:spPr/>
      <dgm:t>
        <a:bodyPr/>
        <a:lstStyle/>
        <a:p>
          <a:pPr latinLnBrk="1"/>
          <a:endParaRPr lang="ko-KR" altLang="en-US"/>
        </a:p>
      </dgm:t>
    </dgm:pt>
    <dgm:pt modelId="{89CB754E-2E1E-4817-9EF9-2051F5AFA0B2}">
      <dgm:prSet phldrT="[텍스트]" custT="1"/>
      <dgm:spPr/>
      <dgm:t>
        <a:bodyPr/>
        <a:lstStyle/>
        <a:p>
          <a:pPr latinLnBrk="1"/>
          <a:r>
            <a:rPr lang="ko-KR" altLang="en-US" sz="2000" dirty="0"/>
            <a:t>믿음으로</a:t>
          </a:r>
        </a:p>
      </dgm:t>
    </dgm:pt>
    <dgm:pt modelId="{42A4A6CC-D1F0-4819-8FA5-7D7BBD4D2740}" type="parTrans" cxnId="{3BEEB455-40EA-4386-8AE8-675DBC2939B5}">
      <dgm:prSet/>
      <dgm:spPr/>
      <dgm:t>
        <a:bodyPr/>
        <a:lstStyle/>
        <a:p>
          <a:pPr latinLnBrk="1"/>
          <a:endParaRPr lang="ko-KR" altLang="en-US"/>
        </a:p>
      </dgm:t>
    </dgm:pt>
    <dgm:pt modelId="{035FBF3F-A6FB-4BE3-BD1C-797D04FE8509}" type="sibTrans" cxnId="{3BEEB455-40EA-4386-8AE8-675DBC2939B5}">
      <dgm:prSet/>
      <dgm:spPr/>
      <dgm:t>
        <a:bodyPr/>
        <a:lstStyle/>
        <a:p>
          <a:pPr latinLnBrk="1"/>
          <a:endParaRPr lang="ko-KR" altLang="en-US"/>
        </a:p>
      </dgm:t>
    </dgm:pt>
    <dgm:pt modelId="{8761D945-92DE-4FB1-A44A-7BFA29A395A7}">
      <dgm:prSet phldrT="[텍스트]" custT="1"/>
      <dgm:spPr/>
      <dgm:t>
        <a:bodyPr/>
        <a:lstStyle/>
        <a:p>
          <a:pPr latinLnBrk="1"/>
          <a:r>
            <a:rPr lang="ko-KR" altLang="en-US" sz="2000" b="1" dirty="0" err="1"/>
            <a:t>요절송</a:t>
          </a:r>
          <a:endParaRPr lang="en-US" altLang="ko-KR" sz="2000" b="1" dirty="0"/>
        </a:p>
        <a:p>
          <a:pPr latinLnBrk="1"/>
          <a:r>
            <a:rPr lang="ko-KR" altLang="en-US" sz="2000" b="1" dirty="0" err="1"/>
            <a:t>크므츠</a:t>
          </a:r>
          <a:endParaRPr lang="ko-KR" altLang="en-US" sz="2000" b="1" dirty="0"/>
        </a:p>
      </dgm:t>
    </dgm:pt>
    <dgm:pt modelId="{675B09CE-95B9-4466-97BA-F3B2265151CC}" type="parTrans" cxnId="{3821E73A-5346-4E1E-8C44-D584C90442BA}">
      <dgm:prSet/>
      <dgm:spPr/>
      <dgm:t>
        <a:bodyPr/>
        <a:lstStyle/>
        <a:p>
          <a:pPr latinLnBrk="1"/>
          <a:endParaRPr lang="ko-KR" altLang="en-US"/>
        </a:p>
      </dgm:t>
    </dgm:pt>
    <dgm:pt modelId="{4F12DFAB-5A6C-4222-9BCB-8EA3FEF1CE76}" type="sibTrans" cxnId="{3821E73A-5346-4E1E-8C44-D584C90442BA}">
      <dgm:prSet/>
      <dgm:spPr/>
      <dgm:t>
        <a:bodyPr/>
        <a:lstStyle/>
        <a:p>
          <a:pPr latinLnBrk="1"/>
          <a:endParaRPr lang="ko-KR" altLang="en-US"/>
        </a:p>
      </dgm:t>
    </dgm:pt>
    <dgm:pt modelId="{9552C627-E461-4343-B664-9ADF7374D6E1}">
      <dgm:prSet phldrT="[텍스트]" custT="1"/>
      <dgm:spPr/>
      <dgm:t>
        <a:bodyPr/>
        <a:lstStyle/>
        <a:p>
          <a:pPr latinLnBrk="1"/>
          <a:r>
            <a:rPr lang="ko-KR" altLang="en-US" sz="1800" b="1" dirty="0"/>
            <a:t>공과</a:t>
          </a:r>
          <a:endParaRPr lang="en-US" altLang="ko-KR" sz="1800" b="1" dirty="0"/>
        </a:p>
        <a:p>
          <a:pPr latinLnBrk="1"/>
          <a:r>
            <a:rPr lang="ko-KR" altLang="en-US" sz="1800" b="1" dirty="0"/>
            <a:t>활동</a:t>
          </a:r>
        </a:p>
      </dgm:t>
    </dgm:pt>
    <dgm:pt modelId="{1F893864-7409-4F80-8A75-4F0FFED9ED9C}" type="parTrans" cxnId="{B03285AC-7281-494C-8D21-3FF7ACD791AC}">
      <dgm:prSet/>
      <dgm:spPr/>
      <dgm:t>
        <a:bodyPr/>
        <a:lstStyle/>
        <a:p>
          <a:pPr latinLnBrk="1"/>
          <a:endParaRPr lang="ko-KR" altLang="en-US"/>
        </a:p>
      </dgm:t>
    </dgm:pt>
    <dgm:pt modelId="{75EFB4D3-5C52-43D5-AB09-6C90FEC98A40}" type="sibTrans" cxnId="{B03285AC-7281-494C-8D21-3FF7ACD791AC}">
      <dgm:prSet/>
      <dgm:spPr/>
      <dgm:t>
        <a:bodyPr/>
        <a:lstStyle/>
        <a:p>
          <a:pPr latinLnBrk="1"/>
          <a:endParaRPr lang="ko-KR" altLang="en-US"/>
        </a:p>
      </dgm:t>
    </dgm:pt>
    <dgm:pt modelId="{698582ED-B753-48FA-BB4C-0C4777B27AFA}">
      <dgm:prSet phldrT="[텍스트]" custT="1"/>
      <dgm:spPr/>
      <dgm:t>
        <a:bodyPr/>
        <a:lstStyle/>
        <a:p>
          <a:pPr latinLnBrk="1"/>
          <a:r>
            <a:rPr lang="ko-KR" altLang="en-US" sz="2000" b="1" dirty="0" err="1"/>
            <a:t>공과후</a:t>
          </a:r>
          <a:endParaRPr lang="en-US" altLang="ko-KR" sz="2000" b="1" dirty="0"/>
        </a:p>
        <a:p>
          <a:pPr latinLnBrk="1"/>
          <a:r>
            <a:rPr lang="ko-KR" altLang="en-US" sz="2000" b="1" dirty="0"/>
            <a:t>활동</a:t>
          </a:r>
        </a:p>
      </dgm:t>
    </dgm:pt>
    <dgm:pt modelId="{03350962-0494-4B37-9D3E-E259F7166E15}" type="parTrans" cxnId="{19FEAFB5-6E5F-4A73-967E-24A8BE0AA209}">
      <dgm:prSet/>
      <dgm:spPr/>
      <dgm:t>
        <a:bodyPr/>
        <a:lstStyle/>
        <a:p>
          <a:pPr latinLnBrk="1"/>
          <a:endParaRPr lang="ko-KR" altLang="en-US"/>
        </a:p>
      </dgm:t>
    </dgm:pt>
    <dgm:pt modelId="{68005773-BF07-4858-9258-8271613DF317}" type="sibTrans" cxnId="{19FEAFB5-6E5F-4A73-967E-24A8BE0AA209}">
      <dgm:prSet/>
      <dgm:spPr/>
      <dgm:t>
        <a:bodyPr/>
        <a:lstStyle/>
        <a:p>
          <a:pPr latinLnBrk="1"/>
          <a:endParaRPr lang="ko-KR" altLang="en-US"/>
        </a:p>
      </dgm:t>
    </dgm:pt>
    <dgm:pt modelId="{D281332F-FF8A-4DD3-B01D-8032BCA77C6A}">
      <dgm:prSet phldrT="[텍스트]" custT="1"/>
      <dgm:spPr/>
      <dgm:t>
        <a:bodyPr/>
        <a:lstStyle/>
        <a:p>
          <a:pPr latinLnBrk="1"/>
          <a:r>
            <a:rPr lang="ko-KR" altLang="en-US" sz="2400" b="1" dirty="0"/>
            <a:t>설교</a:t>
          </a:r>
        </a:p>
      </dgm:t>
    </dgm:pt>
    <dgm:pt modelId="{9AE16740-3541-4DE8-8091-8EDA02FD16BC}" type="parTrans" cxnId="{40881AFC-98AE-41BB-9B3C-839504B24015}">
      <dgm:prSet/>
      <dgm:spPr/>
      <dgm:t>
        <a:bodyPr/>
        <a:lstStyle/>
        <a:p>
          <a:pPr latinLnBrk="1"/>
          <a:endParaRPr lang="ko-KR" altLang="en-US"/>
        </a:p>
      </dgm:t>
    </dgm:pt>
    <dgm:pt modelId="{775A657F-3A85-4035-A797-B585BDF19396}" type="sibTrans" cxnId="{40881AFC-98AE-41BB-9B3C-839504B24015}">
      <dgm:prSet/>
      <dgm:spPr/>
      <dgm:t>
        <a:bodyPr/>
        <a:lstStyle/>
        <a:p>
          <a:pPr latinLnBrk="1"/>
          <a:endParaRPr lang="ko-KR" altLang="en-US"/>
        </a:p>
      </dgm:t>
    </dgm:pt>
    <dgm:pt modelId="{30323BA4-A5C1-4036-9949-6CF3F166F845}" type="pres">
      <dgm:prSet presAssocID="{526430BE-3F4A-4A40-BF9E-75FB178C97B6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538A9AF-E019-44A0-8D2D-87958A543904}" type="pres">
      <dgm:prSet presAssocID="{89CB754E-2E1E-4817-9EF9-2051F5AFA0B2}" presName="centerShape" presStyleLbl="node0" presStyleIdx="0" presStyleCnt="1"/>
      <dgm:spPr/>
    </dgm:pt>
    <dgm:pt modelId="{D1D25F8A-414F-4816-8EE1-631F19161916}" type="pres">
      <dgm:prSet presAssocID="{8761D945-92DE-4FB1-A44A-7BFA29A395A7}" presName="node" presStyleLbl="node1" presStyleIdx="0" presStyleCnt="4">
        <dgm:presLayoutVars>
          <dgm:bulletEnabled val="1"/>
        </dgm:presLayoutVars>
      </dgm:prSet>
      <dgm:spPr/>
    </dgm:pt>
    <dgm:pt modelId="{CB3DE485-D7A2-4710-AB1D-24FA5A54BFE2}" type="pres">
      <dgm:prSet presAssocID="{8761D945-92DE-4FB1-A44A-7BFA29A395A7}" presName="dummy" presStyleCnt="0"/>
      <dgm:spPr/>
    </dgm:pt>
    <dgm:pt modelId="{8B3BEF35-59D7-4ECA-82D1-D1A9DB650195}" type="pres">
      <dgm:prSet presAssocID="{4F12DFAB-5A6C-4222-9BCB-8EA3FEF1CE76}" presName="sibTrans" presStyleLbl="sibTrans2D1" presStyleIdx="0" presStyleCnt="4"/>
      <dgm:spPr/>
    </dgm:pt>
    <dgm:pt modelId="{9E496953-0E14-4FE0-A979-78E96058EEC8}" type="pres">
      <dgm:prSet presAssocID="{9552C627-E461-4343-B664-9ADF7374D6E1}" presName="node" presStyleLbl="node1" presStyleIdx="1" presStyleCnt="4">
        <dgm:presLayoutVars>
          <dgm:bulletEnabled val="1"/>
        </dgm:presLayoutVars>
      </dgm:prSet>
      <dgm:spPr/>
    </dgm:pt>
    <dgm:pt modelId="{D8847681-4D7C-429D-907A-2204257EECC7}" type="pres">
      <dgm:prSet presAssocID="{9552C627-E461-4343-B664-9ADF7374D6E1}" presName="dummy" presStyleCnt="0"/>
      <dgm:spPr/>
    </dgm:pt>
    <dgm:pt modelId="{D496A2CE-BC65-4EBF-BFAD-FD8CAEB300AC}" type="pres">
      <dgm:prSet presAssocID="{75EFB4D3-5C52-43D5-AB09-6C90FEC98A40}" presName="sibTrans" presStyleLbl="sibTrans2D1" presStyleIdx="1" presStyleCnt="4"/>
      <dgm:spPr/>
    </dgm:pt>
    <dgm:pt modelId="{B2B1000C-42DD-41C2-9D41-A05BC44AD07D}" type="pres">
      <dgm:prSet presAssocID="{698582ED-B753-48FA-BB4C-0C4777B27AFA}" presName="node" presStyleLbl="node1" presStyleIdx="2" presStyleCnt="4">
        <dgm:presLayoutVars>
          <dgm:bulletEnabled val="1"/>
        </dgm:presLayoutVars>
      </dgm:prSet>
      <dgm:spPr/>
    </dgm:pt>
    <dgm:pt modelId="{DFB813B2-DFBD-442C-B424-99F12287361B}" type="pres">
      <dgm:prSet presAssocID="{698582ED-B753-48FA-BB4C-0C4777B27AFA}" presName="dummy" presStyleCnt="0"/>
      <dgm:spPr/>
    </dgm:pt>
    <dgm:pt modelId="{C5358877-5E0F-440B-8912-CFBA8E75FC17}" type="pres">
      <dgm:prSet presAssocID="{68005773-BF07-4858-9258-8271613DF317}" presName="sibTrans" presStyleLbl="sibTrans2D1" presStyleIdx="2" presStyleCnt="4"/>
      <dgm:spPr/>
    </dgm:pt>
    <dgm:pt modelId="{ADB717C5-C8D4-4C8D-9D4E-694A8BD7B08E}" type="pres">
      <dgm:prSet presAssocID="{D281332F-FF8A-4DD3-B01D-8032BCA77C6A}" presName="node" presStyleLbl="node1" presStyleIdx="3" presStyleCnt="4">
        <dgm:presLayoutVars>
          <dgm:bulletEnabled val="1"/>
        </dgm:presLayoutVars>
      </dgm:prSet>
      <dgm:spPr/>
    </dgm:pt>
    <dgm:pt modelId="{B7F88E30-72B7-4962-8560-79C91FD186EE}" type="pres">
      <dgm:prSet presAssocID="{D281332F-FF8A-4DD3-B01D-8032BCA77C6A}" presName="dummy" presStyleCnt="0"/>
      <dgm:spPr/>
    </dgm:pt>
    <dgm:pt modelId="{F9801F1C-84F4-4452-AC7F-CB4CE58EAB98}" type="pres">
      <dgm:prSet presAssocID="{775A657F-3A85-4035-A797-B585BDF19396}" presName="sibTrans" presStyleLbl="sibTrans2D1" presStyleIdx="3" presStyleCnt="4"/>
      <dgm:spPr/>
    </dgm:pt>
  </dgm:ptLst>
  <dgm:cxnLst>
    <dgm:cxn modelId="{0775BA0C-FE15-4856-9C54-C62E38646A0E}" type="presOf" srcId="{526430BE-3F4A-4A40-BF9E-75FB178C97B6}" destId="{30323BA4-A5C1-4036-9949-6CF3F166F845}" srcOrd="0" destOrd="0" presId="urn:microsoft.com/office/officeart/2005/8/layout/radial6"/>
    <dgm:cxn modelId="{5AF8B50E-BFC2-49D0-ABFD-73AD52C95523}" type="presOf" srcId="{698582ED-B753-48FA-BB4C-0C4777B27AFA}" destId="{B2B1000C-42DD-41C2-9D41-A05BC44AD07D}" srcOrd="0" destOrd="0" presId="urn:microsoft.com/office/officeart/2005/8/layout/radial6"/>
    <dgm:cxn modelId="{6FE2E016-CE01-473F-9EF9-FFC217BBACEE}" type="presOf" srcId="{75EFB4D3-5C52-43D5-AB09-6C90FEC98A40}" destId="{D496A2CE-BC65-4EBF-BFAD-FD8CAEB300AC}" srcOrd="0" destOrd="0" presId="urn:microsoft.com/office/officeart/2005/8/layout/radial6"/>
    <dgm:cxn modelId="{A9DBC01F-5A62-4B70-B235-FE03D57D3248}" type="presOf" srcId="{8761D945-92DE-4FB1-A44A-7BFA29A395A7}" destId="{D1D25F8A-414F-4816-8EE1-631F19161916}" srcOrd="0" destOrd="0" presId="urn:microsoft.com/office/officeart/2005/8/layout/radial6"/>
    <dgm:cxn modelId="{3821E73A-5346-4E1E-8C44-D584C90442BA}" srcId="{89CB754E-2E1E-4817-9EF9-2051F5AFA0B2}" destId="{8761D945-92DE-4FB1-A44A-7BFA29A395A7}" srcOrd="0" destOrd="0" parTransId="{675B09CE-95B9-4466-97BA-F3B2265151CC}" sibTransId="{4F12DFAB-5A6C-4222-9BCB-8EA3FEF1CE76}"/>
    <dgm:cxn modelId="{02885E6B-C2F3-4680-9420-4C8A262401AE}" type="presOf" srcId="{89CB754E-2E1E-4817-9EF9-2051F5AFA0B2}" destId="{3538A9AF-E019-44A0-8D2D-87958A543904}" srcOrd="0" destOrd="0" presId="urn:microsoft.com/office/officeart/2005/8/layout/radial6"/>
    <dgm:cxn modelId="{3BEEB455-40EA-4386-8AE8-675DBC2939B5}" srcId="{526430BE-3F4A-4A40-BF9E-75FB178C97B6}" destId="{89CB754E-2E1E-4817-9EF9-2051F5AFA0B2}" srcOrd="0" destOrd="0" parTransId="{42A4A6CC-D1F0-4819-8FA5-7D7BBD4D2740}" sibTransId="{035FBF3F-A6FB-4BE3-BD1C-797D04FE8509}"/>
    <dgm:cxn modelId="{B9CCEE55-2CD8-4F29-8037-30FB8ADF040D}" type="presOf" srcId="{68005773-BF07-4858-9258-8271613DF317}" destId="{C5358877-5E0F-440B-8912-CFBA8E75FC17}" srcOrd="0" destOrd="0" presId="urn:microsoft.com/office/officeart/2005/8/layout/radial6"/>
    <dgm:cxn modelId="{4334D098-2FAC-4287-8588-7EEC8DA246E8}" type="presOf" srcId="{4F12DFAB-5A6C-4222-9BCB-8EA3FEF1CE76}" destId="{8B3BEF35-59D7-4ECA-82D1-D1A9DB650195}" srcOrd="0" destOrd="0" presId="urn:microsoft.com/office/officeart/2005/8/layout/radial6"/>
    <dgm:cxn modelId="{1365EA9B-5914-4EA7-BE00-7BD0EE6B2519}" type="presOf" srcId="{9552C627-E461-4343-B664-9ADF7374D6E1}" destId="{9E496953-0E14-4FE0-A979-78E96058EEC8}" srcOrd="0" destOrd="0" presId="urn:microsoft.com/office/officeart/2005/8/layout/radial6"/>
    <dgm:cxn modelId="{B03285AC-7281-494C-8D21-3FF7ACD791AC}" srcId="{89CB754E-2E1E-4817-9EF9-2051F5AFA0B2}" destId="{9552C627-E461-4343-B664-9ADF7374D6E1}" srcOrd="1" destOrd="0" parTransId="{1F893864-7409-4F80-8A75-4F0FFED9ED9C}" sibTransId="{75EFB4D3-5C52-43D5-AB09-6C90FEC98A40}"/>
    <dgm:cxn modelId="{B7BEBFAD-9CD2-47DB-8165-4EB634A135CD}" type="presOf" srcId="{775A657F-3A85-4035-A797-B585BDF19396}" destId="{F9801F1C-84F4-4452-AC7F-CB4CE58EAB98}" srcOrd="0" destOrd="0" presId="urn:microsoft.com/office/officeart/2005/8/layout/radial6"/>
    <dgm:cxn modelId="{19FEAFB5-6E5F-4A73-967E-24A8BE0AA209}" srcId="{89CB754E-2E1E-4817-9EF9-2051F5AFA0B2}" destId="{698582ED-B753-48FA-BB4C-0C4777B27AFA}" srcOrd="2" destOrd="0" parTransId="{03350962-0494-4B37-9D3E-E259F7166E15}" sibTransId="{68005773-BF07-4858-9258-8271613DF317}"/>
    <dgm:cxn modelId="{35373DF1-AE82-42DB-8BD6-3B9F253838A0}" type="presOf" srcId="{D281332F-FF8A-4DD3-B01D-8032BCA77C6A}" destId="{ADB717C5-C8D4-4C8D-9D4E-694A8BD7B08E}" srcOrd="0" destOrd="0" presId="urn:microsoft.com/office/officeart/2005/8/layout/radial6"/>
    <dgm:cxn modelId="{40881AFC-98AE-41BB-9B3C-839504B24015}" srcId="{89CB754E-2E1E-4817-9EF9-2051F5AFA0B2}" destId="{D281332F-FF8A-4DD3-B01D-8032BCA77C6A}" srcOrd="3" destOrd="0" parTransId="{9AE16740-3541-4DE8-8091-8EDA02FD16BC}" sibTransId="{775A657F-3A85-4035-A797-B585BDF19396}"/>
    <dgm:cxn modelId="{EA951F80-633B-4A98-985F-D94386DDBB42}" type="presParOf" srcId="{30323BA4-A5C1-4036-9949-6CF3F166F845}" destId="{3538A9AF-E019-44A0-8D2D-87958A543904}" srcOrd="0" destOrd="0" presId="urn:microsoft.com/office/officeart/2005/8/layout/radial6"/>
    <dgm:cxn modelId="{4834CC36-5D25-4E7E-98FF-B15D72390B6E}" type="presParOf" srcId="{30323BA4-A5C1-4036-9949-6CF3F166F845}" destId="{D1D25F8A-414F-4816-8EE1-631F19161916}" srcOrd="1" destOrd="0" presId="urn:microsoft.com/office/officeart/2005/8/layout/radial6"/>
    <dgm:cxn modelId="{C8850A42-118B-4794-BA38-130B6EC6551E}" type="presParOf" srcId="{30323BA4-A5C1-4036-9949-6CF3F166F845}" destId="{CB3DE485-D7A2-4710-AB1D-24FA5A54BFE2}" srcOrd="2" destOrd="0" presId="urn:microsoft.com/office/officeart/2005/8/layout/radial6"/>
    <dgm:cxn modelId="{5509C9EE-97FC-4140-83A7-985E4DC73C03}" type="presParOf" srcId="{30323BA4-A5C1-4036-9949-6CF3F166F845}" destId="{8B3BEF35-59D7-4ECA-82D1-D1A9DB650195}" srcOrd="3" destOrd="0" presId="urn:microsoft.com/office/officeart/2005/8/layout/radial6"/>
    <dgm:cxn modelId="{234145B7-EA48-4CCF-A655-98C86B3610EE}" type="presParOf" srcId="{30323BA4-A5C1-4036-9949-6CF3F166F845}" destId="{9E496953-0E14-4FE0-A979-78E96058EEC8}" srcOrd="4" destOrd="0" presId="urn:microsoft.com/office/officeart/2005/8/layout/radial6"/>
    <dgm:cxn modelId="{9D6B7467-CF4C-4675-8938-C3C0737E58DD}" type="presParOf" srcId="{30323BA4-A5C1-4036-9949-6CF3F166F845}" destId="{D8847681-4D7C-429D-907A-2204257EECC7}" srcOrd="5" destOrd="0" presId="urn:microsoft.com/office/officeart/2005/8/layout/radial6"/>
    <dgm:cxn modelId="{8292AD2A-5C8D-463B-AF28-E0CC0BF3333B}" type="presParOf" srcId="{30323BA4-A5C1-4036-9949-6CF3F166F845}" destId="{D496A2CE-BC65-4EBF-BFAD-FD8CAEB300AC}" srcOrd="6" destOrd="0" presId="urn:microsoft.com/office/officeart/2005/8/layout/radial6"/>
    <dgm:cxn modelId="{4D038307-27A7-4B20-AF1B-D8E88B94C2E6}" type="presParOf" srcId="{30323BA4-A5C1-4036-9949-6CF3F166F845}" destId="{B2B1000C-42DD-41C2-9D41-A05BC44AD07D}" srcOrd="7" destOrd="0" presId="urn:microsoft.com/office/officeart/2005/8/layout/radial6"/>
    <dgm:cxn modelId="{56D001EE-AB5F-41FB-BF35-55828B276701}" type="presParOf" srcId="{30323BA4-A5C1-4036-9949-6CF3F166F845}" destId="{DFB813B2-DFBD-442C-B424-99F12287361B}" srcOrd="8" destOrd="0" presId="urn:microsoft.com/office/officeart/2005/8/layout/radial6"/>
    <dgm:cxn modelId="{6D82F03F-737C-4DBA-8A82-347A5C1A63C6}" type="presParOf" srcId="{30323BA4-A5C1-4036-9949-6CF3F166F845}" destId="{C5358877-5E0F-440B-8912-CFBA8E75FC17}" srcOrd="9" destOrd="0" presId="urn:microsoft.com/office/officeart/2005/8/layout/radial6"/>
    <dgm:cxn modelId="{B60892C5-DB01-4A6A-9880-490E32EF5029}" type="presParOf" srcId="{30323BA4-A5C1-4036-9949-6CF3F166F845}" destId="{ADB717C5-C8D4-4C8D-9D4E-694A8BD7B08E}" srcOrd="10" destOrd="0" presId="urn:microsoft.com/office/officeart/2005/8/layout/radial6"/>
    <dgm:cxn modelId="{07F8D417-2BB0-48AA-B36C-25DF45FED4F5}" type="presParOf" srcId="{30323BA4-A5C1-4036-9949-6CF3F166F845}" destId="{B7F88E30-72B7-4962-8560-79C91FD186EE}" srcOrd="11" destOrd="0" presId="urn:microsoft.com/office/officeart/2005/8/layout/radial6"/>
    <dgm:cxn modelId="{69F94959-9AE8-4309-BA3D-79EFD6E1E431}" type="presParOf" srcId="{30323BA4-A5C1-4036-9949-6CF3F166F845}" destId="{F9801F1C-84F4-4452-AC7F-CB4CE58EAB98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801F1C-84F4-4452-AC7F-CB4CE58EAB98}">
      <dsp:nvSpPr>
        <dsp:cNvPr id="0" name=""/>
        <dsp:cNvSpPr/>
      </dsp:nvSpPr>
      <dsp:spPr>
        <a:xfrm>
          <a:off x="1018458" y="554299"/>
          <a:ext cx="3693926" cy="3693926"/>
        </a:xfrm>
        <a:prstGeom prst="blockArc">
          <a:avLst>
            <a:gd name="adj1" fmla="val 10800000"/>
            <a:gd name="adj2" fmla="val 16200000"/>
            <a:gd name="adj3" fmla="val 4643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358877-5E0F-440B-8912-CFBA8E75FC17}">
      <dsp:nvSpPr>
        <dsp:cNvPr id="0" name=""/>
        <dsp:cNvSpPr/>
      </dsp:nvSpPr>
      <dsp:spPr>
        <a:xfrm>
          <a:off x="1018458" y="554299"/>
          <a:ext cx="3693926" cy="3693926"/>
        </a:xfrm>
        <a:prstGeom prst="blockArc">
          <a:avLst>
            <a:gd name="adj1" fmla="val 5400000"/>
            <a:gd name="adj2" fmla="val 10800000"/>
            <a:gd name="adj3" fmla="val 4643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96A2CE-BC65-4EBF-BFAD-FD8CAEB300AC}">
      <dsp:nvSpPr>
        <dsp:cNvPr id="0" name=""/>
        <dsp:cNvSpPr/>
      </dsp:nvSpPr>
      <dsp:spPr>
        <a:xfrm>
          <a:off x="1018458" y="554299"/>
          <a:ext cx="3693926" cy="3693926"/>
        </a:xfrm>
        <a:prstGeom prst="blockArc">
          <a:avLst>
            <a:gd name="adj1" fmla="val 0"/>
            <a:gd name="adj2" fmla="val 5400000"/>
            <a:gd name="adj3" fmla="val 4643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3BEF35-59D7-4ECA-82D1-D1A9DB650195}">
      <dsp:nvSpPr>
        <dsp:cNvPr id="0" name=""/>
        <dsp:cNvSpPr/>
      </dsp:nvSpPr>
      <dsp:spPr>
        <a:xfrm>
          <a:off x="1018458" y="554299"/>
          <a:ext cx="3693926" cy="3693926"/>
        </a:xfrm>
        <a:prstGeom prst="blockArc">
          <a:avLst>
            <a:gd name="adj1" fmla="val 16200000"/>
            <a:gd name="adj2" fmla="val 0"/>
            <a:gd name="adj3" fmla="val 4643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38A9AF-E019-44A0-8D2D-87958A543904}">
      <dsp:nvSpPr>
        <dsp:cNvPr id="0" name=""/>
        <dsp:cNvSpPr/>
      </dsp:nvSpPr>
      <dsp:spPr>
        <a:xfrm>
          <a:off x="2014749" y="1550590"/>
          <a:ext cx="1701344" cy="17013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kern="1200" dirty="0"/>
            <a:t>믿음으로</a:t>
          </a:r>
        </a:p>
      </dsp:txBody>
      <dsp:txXfrm>
        <a:off x="2263905" y="1799746"/>
        <a:ext cx="1203032" cy="1203032"/>
      </dsp:txXfrm>
    </dsp:sp>
    <dsp:sp modelId="{D1D25F8A-414F-4816-8EE1-631F19161916}">
      <dsp:nvSpPr>
        <dsp:cNvPr id="0" name=""/>
        <dsp:cNvSpPr/>
      </dsp:nvSpPr>
      <dsp:spPr>
        <a:xfrm>
          <a:off x="2269951" y="1703"/>
          <a:ext cx="1190941" cy="119094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 dirty="0" err="1"/>
            <a:t>요절송</a:t>
          </a:r>
          <a:endParaRPr lang="en-US" altLang="ko-KR" sz="2000" b="1" kern="1200" dirty="0"/>
        </a:p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 dirty="0" err="1"/>
            <a:t>크므츠</a:t>
          </a:r>
          <a:endParaRPr lang="ko-KR" altLang="en-US" sz="2000" b="1" kern="1200" dirty="0"/>
        </a:p>
      </dsp:txBody>
      <dsp:txXfrm>
        <a:off x="2444360" y="176112"/>
        <a:ext cx="842123" cy="842123"/>
      </dsp:txXfrm>
    </dsp:sp>
    <dsp:sp modelId="{9E496953-0E14-4FE0-A979-78E96058EEC8}">
      <dsp:nvSpPr>
        <dsp:cNvPr id="0" name=""/>
        <dsp:cNvSpPr/>
      </dsp:nvSpPr>
      <dsp:spPr>
        <a:xfrm>
          <a:off x="4074040" y="1805792"/>
          <a:ext cx="1190941" cy="119094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b="1" kern="1200" dirty="0"/>
            <a:t>공과</a:t>
          </a:r>
          <a:endParaRPr lang="en-US" altLang="ko-KR" sz="1800" b="1" kern="1200" dirty="0"/>
        </a:p>
        <a:p>
          <a:pPr marL="0" lvl="0" indent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b="1" kern="1200" dirty="0"/>
            <a:t>활동</a:t>
          </a:r>
        </a:p>
      </dsp:txBody>
      <dsp:txXfrm>
        <a:off x="4248449" y="1980201"/>
        <a:ext cx="842123" cy="842123"/>
      </dsp:txXfrm>
    </dsp:sp>
    <dsp:sp modelId="{B2B1000C-42DD-41C2-9D41-A05BC44AD07D}">
      <dsp:nvSpPr>
        <dsp:cNvPr id="0" name=""/>
        <dsp:cNvSpPr/>
      </dsp:nvSpPr>
      <dsp:spPr>
        <a:xfrm>
          <a:off x="2269951" y="3609881"/>
          <a:ext cx="1190941" cy="119094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 dirty="0" err="1"/>
            <a:t>공과후</a:t>
          </a:r>
          <a:endParaRPr lang="en-US" altLang="ko-KR" sz="2000" b="1" kern="1200" dirty="0"/>
        </a:p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 dirty="0"/>
            <a:t>활동</a:t>
          </a:r>
        </a:p>
      </dsp:txBody>
      <dsp:txXfrm>
        <a:off x="2444360" y="3784290"/>
        <a:ext cx="842123" cy="842123"/>
      </dsp:txXfrm>
    </dsp:sp>
    <dsp:sp modelId="{ADB717C5-C8D4-4C8D-9D4E-694A8BD7B08E}">
      <dsp:nvSpPr>
        <dsp:cNvPr id="0" name=""/>
        <dsp:cNvSpPr/>
      </dsp:nvSpPr>
      <dsp:spPr>
        <a:xfrm>
          <a:off x="465862" y="1805792"/>
          <a:ext cx="1190941" cy="119094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400" b="1" kern="1200" dirty="0"/>
            <a:t>설교</a:t>
          </a:r>
        </a:p>
      </dsp:txBody>
      <dsp:txXfrm>
        <a:off x="640271" y="1980201"/>
        <a:ext cx="842123" cy="8421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801F1C-84F4-4452-AC7F-CB4CE58EAB98}">
      <dsp:nvSpPr>
        <dsp:cNvPr id="0" name=""/>
        <dsp:cNvSpPr/>
      </dsp:nvSpPr>
      <dsp:spPr>
        <a:xfrm>
          <a:off x="1018458" y="554299"/>
          <a:ext cx="3693926" cy="3693926"/>
        </a:xfrm>
        <a:prstGeom prst="blockArc">
          <a:avLst>
            <a:gd name="adj1" fmla="val 10800000"/>
            <a:gd name="adj2" fmla="val 16200000"/>
            <a:gd name="adj3" fmla="val 4643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358877-5E0F-440B-8912-CFBA8E75FC17}">
      <dsp:nvSpPr>
        <dsp:cNvPr id="0" name=""/>
        <dsp:cNvSpPr/>
      </dsp:nvSpPr>
      <dsp:spPr>
        <a:xfrm>
          <a:off x="1018458" y="554299"/>
          <a:ext cx="3693926" cy="3693926"/>
        </a:xfrm>
        <a:prstGeom prst="blockArc">
          <a:avLst>
            <a:gd name="adj1" fmla="val 5400000"/>
            <a:gd name="adj2" fmla="val 10800000"/>
            <a:gd name="adj3" fmla="val 4643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96A2CE-BC65-4EBF-BFAD-FD8CAEB300AC}">
      <dsp:nvSpPr>
        <dsp:cNvPr id="0" name=""/>
        <dsp:cNvSpPr/>
      </dsp:nvSpPr>
      <dsp:spPr>
        <a:xfrm>
          <a:off x="1018458" y="554299"/>
          <a:ext cx="3693926" cy="3693926"/>
        </a:xfrm>
        <a:prstGeom prst="blockArc">
          <a:avLst>
            <a:gd name="adj1" fmla="val 0"/>
            <a:gd name="adj2" fmla="val 5400000"/>
            <a:gd name="adj3" fmla="val 4643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3BEF35-59D7-4ECA-82D1-D1A9DB650195}">
      <dsp:nvSpPr>
        <dsp:cNvPr id="0" name=""/>
        <dsp:cNvSpPr/>
      </dsp:nvSpPr>
      <dsp:spPr>
        <a:xfrm>
          <a:off x="1018458" y="554299"/>
          <a:ext cx="3693926" cy="3693926"/>
        </a:xfrm>
        <a:prstGeom prst="blockArc">
          <a:avLst>
            <a:gd name="adj1" fmla="val 16200000"/>
            <a:gd name="adj2" fmla="val 0"/>
            <a:gd name="adj3" fmla="val 4643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38A9AF-E019-44A0-8D2D-87958A543904}">
      <dsp:nvSpPr>
        <dsp:cNvPr id="0" name=""/>
        <dsp:cNvSpPr/>
      </dsp:nvSpPr>
      <dsp:spPr>
        <a:xfrm>
          <a:off x="2014749" y="1550590"/>
          <a:ext cx="1701344" cy="17013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kern="1200" dirty="0"/>
            <a:t>믿음으로</a:t>
          </a:r>
        </a:p>
      </dsp:txBody>
      <dsp:txXfrm>
        <a:off x="2263905" y="1799746"/>
        <a:ext cx="1203032" cy="1203032"/>
      </dsp:txXfrm>
    </dsp:sp>
    <dsp:sp modelId="{D1D25F8A-414F-4816-8EE1-631F19161916}">
      <dsp:nvSpPr>
        <dsp:cNvPr id="0" name=""/>
        <dsp:cNvSpPr/>
      </dsp:nvSpPr>
      <dsp:spPr>
        <a:xfrm>
          <a:off x="2269951" y="1703"/>
          <a:ext cx="1190941" cy="119094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 dirty="0" err="1"/>
            <a:t>요절송</a:t>
          </a:r>
          <a:endParaRPr lang="en-US" altLang="ko-KR" sz="2000" b="1" kern="1200" dirty="0"/>
        </a:p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 dirty="0" err="1"/>
            <a:t>크므츠</a:t>
          </a:r>
          <a:endParaRPr lang="ko-KR" altLang="en-US" sz="2000" b="1" kern="1200" dirty="0"/>
        </a:p>
      </dsp:txBody>
      <dsp:txXfrm>
        <a:off x="2444360" y="176112"/>
        <a:ext cx="842123" cy="842123"/>
      </dsp:txXfrm>
    </dsp:sp>
    <dsp:sp modelId="{9E496953-0E14-4FE0-A979-78E96058EEC8}">
      <dsp:nvSpPr>
        <dsp:cNvPr id="0" name=""/>
        <dsp:cNvSpPr/>
      </dsp:nvSpPr>
      <dsp:spPr>
        <a:xfrm>
          <a:off x="4074040" y="1805792"/>
          <a:ext cx="1190941" cy="119094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b="1" kern="1200" dirty="0"/>
            <a:t>공과</a:t>
          </a:r>
          <a:endParaRPr lang="en-US" altLang="ko-KR" sz="1800" b="1" kern="1200" dirty="0"/>
        </a:p>
        <a:p>
          <a:pPr marL="0" lvl="0" indent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b="1" kern="1200" dirty="0"/>
            <a:t>활동</a:t>
          </a:r>
        </a:p>
      </dsp:txBody>
      <dsp:txXfrm>
        <a:off x="4248449" y="1980201"/>
        <a:ext cx="842123" cy="842123"/>
      </dsp:txXfrm>
    </dsp:sp>
    <dsp:sp modelId="{B2B1000C-42DD-41C2-9D41-A05BC44AD07D}">
      <dsp:nvSpPr>
        <dsp:cNvPr id="0" name=""/>
        <dsp:cNvSpPr/>
      </dsp:nvSpPr>
      <dsp:spPr>
        <a:xfrm>
          <a:off x="2269951" y="3609881"/>
          <a:ext cx="1190941" cy="119094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 dirty="0" err="1"/>
            <a:t>공과후</a:t>
          </a:r>
          <a:endParaRPr lang="en-US" altLang="ko-KR" sz="2000" b="1" kern="1200" dirty="0"/>
        </a:p>
        <a:p>
          <a:pPr marL="0" lvl="0" indent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 dirty="0"/>
            <a:t>활동</a:t>
          </a:r>
        </a:p>
      </dsp:txBody>
      <dsp:txXfrm>
        <a:off x="2444360" y="3784290"/>
        <a:ext cx="842123" cy="842123"/>
      </dsp:txXfrm>
    </dsp:sp>
    <dsp:sp modelId="{ADB717C5-C8D4-4C8D-9D4E-694A8BD7B08E}">
      <dsp:nvSpPr>
        <dsp:cNvPr id="0" name=""/>
        <dsp:cNvSpPr/>
      </dsp:nvSpPr>
      <dsp:spPr>
        <a:xfrm>
          <a:off x="465862" y="1805792"/>
          <a:ext cx="1190941" cy="119094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400" b="1" kern="1200" dirty="0"/>
            <a:t>설교</a:t>
          </a:r>
        </a:p>
      </dsp:txBody>
      <dsp:txXfrm>
        <a:off x="640271" y="1980201"/>
        <a:ext cx="842123" cy="8421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554EFC-0527-4264-B5E0-F68A93012687}" type="datetimeFigureOut">
              <a:rPr lang="ko-KR" altLang="en-US" smtClean="0"/>
              <a:pPr/>
              <a:t>2025-05-29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FF39B-B3D6-456C-A6B9-96CE018213D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2757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FF39B-B3D6-456C-A6B9-96CE018213D1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2312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FF39B-B3D6-456C-A6B9-96CE018213D1}" type="slidenum">
              <a:rPr lang="ko-KR" altLang="en-US" smtClean="0"/>
              <a:pPr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2312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:\25 성경학교\PPT 배경\PPT 메인 배경\사각형 1.png">
            <a:extLst>
              <a:ext uri="{FF2B5EF4-FFF2-40B4-BE49-F238E27FC236}">
                <a16:creationId xmlns:a16="http://schemas.microsoft.com/office/drawing/2014/main" id="{493A9E37-9DFC-B74F-E71E-203203B4C7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2" y="848739"/>
            <a:ext cx="8067675" cy="516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98A17F0B-E332-AAE5-6B4F-20B72A776A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51146" y="2136448"/>
            <a:ext cx="6289706" cy="2962794"/>
          </a:xfrm>
        </p:spPr>
        <p:txBody>
          <a:bodyPr anchor="ctr"/>
          <a:lstStyle>
            <a:lvl1pPr algn="ctr">
              <a:lnSpc>
                <a:spcPct val="100000"/>
              </a:lnSpc>
              <a:defRPr sz="6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ko-KR" altLang="en-US" dirty="0"/>
              <a:t>마스터 제목</a:t>
            </a:r>
            <a:br>
              <a:rPr lang="en-US" altLang="ko-KR" dirty="0"/>
            </a:br>
            <a:r>
              <a:rPr lang="ko-KR" altLang="en-US" dirty="0"/>
              <a:t>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CED01189-C193-130A-1D48-8F9163D59C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51146" y="1646740"/>
            <a:ext cx="6289706" cy="489708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/>
              <a:t>클릭하여 마스터 부제목</a:t>
            </a:r>
          </a:p>
        </p:txBody>
      </p:sp>
      <p:pic>
        <p:nvPicPr>
          <p:cNvPr id="8" name="그림 7" descr="스케치, 클립아트, 그림, 만화 영화이(가) 표시된 사진&#10;&#10;자동 생성된 설명">
            <a:extLst>
              <a:ext uri="{FF2B5EF4-FFF2-40B4-BE49-F238E27FC236}">
                <a16:creationId xmlns:a16="http://schemas.microsoft.com/office/drawing/2014/main" id="{79981590-90C0-A639-E035-B91F46DF0A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58" b="44996" l="7266" r="92397">
                        <a14:foregroundMark x1="9925" y1="19893" x2="20150" y2="31091"/>
                        <a14:foregroundMark x1="8315" y1="24364" x2="8652" y2="31870"/>
                        <a14:foregroundMark x1="25618" y1="27235" x2="24719" y2="34331"/>
                        <a14:foregroundMark x1="12509" y1="20878" x2="9813" y2="30599"/>
                        <a14:foregroundMark x1="21386" y1="26128" x2="22659" y2="35726"/>
                        <a14:foregroundMark x1="9700" y1="19401" x2="7640" y2="23011"/>
                        <a14:foregroundMark x1="7640" y1="19770" x2="7303" y2="22765"/>
                        <a14:foregroundMark x1="9438" y1="22395" x2="9438" y2="24241"/>
                        <a14:foregroundMark x1="20936" y1="28999" x2="21386" y2="30722"/>
                        <a14:foregroundMark x1="9326" y1="32855" x2="8315" y2="33470"/>
                        <a14:foregroundMark x1="8315" y1="20263" x2="7640" y2="22149"/>
                        <a14:foregroundMark x1="10712" y1="23011" x2="10712" y2="24118"/>
                        <a14:foregroundMark x1="13446" y1="24733" x2="13446" y2="25882"/>
                        <a14:foregroundMark x1="7416" y1="22888" x2="8652" y2="24241"/>
                        <a14:foregroundMark x1="7528" y1="19401" x2="8876" y2="20263"/>
                        <a14:foregroundMark x1="12659" y1="14766" x2="15955" y2="16407"/>
                        <a14:foregroundMark x1="91049" y1="18253" x2="91386" y2="27482"/>
                        <a14:foregroundMark x1="91386" y1="27482" x2="91386" y2="27482"/>
                        <a14:foregroundMark x1="91498" y1="31706" x2="92397" y2="33470"/>
                        <a14:foregroundMark x1="14794" y1="38966" x2="19813" y2="39336"/>
                        <a14:foregroundMark x1="36779" y1="39089" x2="46217" y2="39089"/>
                        <a14:foregroundMark x1="79101" y1="36587" x2="84307" y2="37449"/>
                        <a14:backgroundMark x1="18945" y1="28791" x2="21292" y2="30274"/>
                        <a14:backgroundMark x1="22584" y1="31091" x2="22884" y2="3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9652000" y="5627209"/>
            <a:ext cx="2346036" cy="104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392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구름, 하늘, 해변, 물이(가) 표시된 사진&#10;&#10;자동 생성된 설명">
            <a:extLst>
              <a:ext uri="{FF2B5EF4-FFF2-40B4-BE49-F238E27FC236}">
                <a16:creationId xmlns:a16="http://schemas.microsoft.com/office/drawing/2014/main" id="{65FA7A89-F821-6ADF-C79E-CDE40ECAB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7" name="Picture 2" descr="G:\25 성경학교\PPT 배경\PPT 메인 배경\사각형 1.png">
            <a:extLst>
              <a:ext uri="{FF2B5EF4-FFF2-40B4-BE49-F238E27FC236}">
                <a16:creationId xmlns:a16="http://schemas.microsoft.com/office/drawing/2014/main" id="{493A9E37-9DFC-B74F-E71E-203203B4C7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2" y="848739"/>
            <a:ext cx="8067675" cy="516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98A17F0B-E332-AAE5-6B4F-20B72A776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3697" y="1989440"/>
            <a:ext cx="6289706" cy="296279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8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ko-KR" altLang="en-US" dirty="0"/>
              <a:t>마스터 제목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CED01189-C193-130A-1D48-8F9163D59C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53697" y="1465550"/>
            <a:ext cx="6289706" cy="523890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/>
              <a:t>클릭하여 마스터 부제목</a:t>
            </a:r>
          </a:p>
        </p:txBody>
      </p:sp>
    </p:spTree>
    <p:extLst>
      <p:ext uri="{BB962C8B-B14F-4D97-AF65-F5344CB8AC3E}">
        <p14:creationId xmlns:p14="http://schemas.microsoft.com/office/powerpoint/2010/main" val="627795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 descr="하늘, 야외, 해변, 연이(가) 표시된 사진&#10;&#10;자동 생성된 설명">
            <a:extLst>
              <a:ext uri="{FF2B5EF4-FFF2-40B4-BE49-F238E27FC236}">
                <a16:creationId xmlns:a16="http://schemas.microsoft.com/office/drawing/2014/main" id="{CE9A2A80-C550-E783-944D-C8A63F0BA5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226DCC7A-BD18-7E64-272E-3700A0D63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D84D5B3-862B-D9A1-D186-83D21F90D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1276240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구름, 하늘, 해변, 물이(가) 표시된 사진&#10;&#10;자동 생성된 설명">
            <a:extLst>
              <a:ext uri="{FF2B5EF4-FFF2-40B4-BE49-F238E27FC236}">
                <a16:creationId xmlns:a16="http://schemas.microsoft.com/office/drawing/2014/main" id="{6F960543-5507-4EF7-30E7-A2130FF322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226DCC7A-BD18-7E64-272E-3700A0D63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D84D5B3-862B-D9A1-D186-83D21F90D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2961503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노랑이(가) 표시된 사진&#10;&#10;자동 생성된 설명">
            <a:extLst>
              <a:ext uri="{FF2B5EF4-FFF2-40B4-BE49-F238E27FC236}">
                <a16:creationId xmlns:a16="http://schemas.microsoft.com/office/drawing/2014/main" id="{16D9EA7B-FC69-FCF4-D58F-C9730384EC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7" name="그림 6" descr="스케치, 클립아트, 그림, 만화 영화이(가) 표시된 사진&#10;&#10;자동 생성된 설명">
            <a:extLst>
              <a:ext uri="{FF2B5EF4-FFF2-40B4-BE49-F238E27FC236}">
                <a16:creationId xmlns:a16="http://schemas.microsoft.com/office/drawing/2014/main" id="{49CA5484-7BF4-556F-D28D-FDE2F3850C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2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58" b="44996" l="7266" r="92397">
                        <a14:foregroundMark x1="9925" y1="19893" x2="20150" y2="31091"/>
                        <a14:foregroundMark x1="8315" y1="24364" x2="8652" y2="31870"/>
                        <a14:foregroundMark x1="25618" y1="27235" x2="24719" y2="34331"/>
                        <a14:foregroundMark x1="12509" y1="20878" x2="9813" y2="30599"/>
                        <a14:foregroundMark x1="21386" y1="26128" x2="22659" y2="35726"/>
                        <a14:foregroundMark x1="9700" y1="19401" x2="7640" y2="23011"/>
                        <a14:foregroundMark x1="7640" y1="19770" x2="7303" y2="22765"/>
                        <a14:foregroundMark x1="9438" y1="22395" x2="9438" y2="24241"/>
                        <a14:foregroundMark x1="20936" y1="28999" x2="21386" y2="30722"/>
                        <a14:foregroundMark x1="9326" y1="32855" x2="8315" y2="33470"/>
                        <a14:foregroundMark x1="8315" y1="20263" x2="7640" y2="22149"/>
                        <a14:foregroundMark x1="10712" y1="23011" x2="10712" y2="24118"/>
                        <a14:foregroundMark x1="13446" y1="24733" x2="13446" y2="25882"/>
                        <a14:foregroundMark x1="7416" y1="22888" x2="8652" y2="24241"/>
                        <a14:foregroundMark x1="7528" y1="19401" x2="8876" y2="20263"/>
                        <a14:foregroundMark x1="12659" y1="14766" x2="15955" y2="16407"/>
                        <a14:foregroundMark x1="91049" y1="18253" x2="91386" y2="27482"/>
                        <a14:foregroundMark x1="91386" y1="27482" x2="91386" y2="27482"/>
                        <a14:foregroundMark x1="91498" y1="31706" x2="92397" y2="33470"/>
                        <a14:foregroundMark x1="14794" y1="38966" x2="19813" y2="39336"/>
                        <a14:foregroundMark x1="36779" y1="39089" x2="46217" y2="39089"/>
                        <a14:foregroundMark x1="79101" y1="36587" x2="84307" y2="37449"/>
                        <a14:backgroundMark x1="18945" y1="28791" x2="21292" y2="30274"/>
                        <a14:backgroundMark x1="22584" y1="31091" x2="22884" y2="3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2340696" y="1714500"/>
            <a:ext cx="7510607" cy="3429000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226DCC7A-BD18-7E64-272E-3700A0D63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D84D5B3-862B-D9A1-D186-83D21F90D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803412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그레이, 패브릭이(가) 표시된 사진&#10;&#10;자동 생성된 설명">
            <a:extLst>
              <a:ext uri="{FF2B5EF4-FFF2-40B4-BE49-F238E27FC236}">
                <a16:creationId xmlns:a16="http://schemas.microsoft.com/office/drawing/2014/main" id="{519855F8-EF15-2552-D869-0586FDAD67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226DCC7A-BD18-7E64-272E-3700A0D63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D84D5B3-862B-D9A1-D186-83D21F90D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0719"/>
            <a:ext cx="10515600" cy="46672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18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4058249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그레이, 패브릭이(가) 표시된 사진&#10;&#10;자동 생성된 설명">
            <a:extLst>
              <a:ext uri="{FF2B5EF4-FFF2-40B4-BE49-F238E27FC236}">
                <a16:creationId xmlns:a16="http://schemas.microsoft.com/office/drawing/2014/main" id="{519855F8-EF15-2552-D869-0586FDAD67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226DCC7A-BD18-7E64-272E-3700A0D63F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ko-KR" altLang="en-US" dirty="0"/>
              <a:t>그림이 있는 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D84D5B3-862B-D9A1-D186-83D21F90D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0464" y="1940719"/>
            <a:ext cx="5913336" cy="428459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0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18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pic>
        <p:nvPicPr>
          <p:cNvPr id="5" name="그림 4" descr="그림, 스케치, 인간의 얼굴, 라인 아트이(가) 표시된 사진&#10;&#10;자동 생성된 설명">
            <a:extLst>
              <a:ext uri="{FF2B5EF4-FFF2-40B4-BE49-F238E27FC236}">
                <a16:creationId xmlns:a16="http://schemas.microsoft.com/office/drawing/2014/main" id="{8D2BC83E-95DC-E310-A62A-A9122C949D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40719"/>
            <a:ext cx="4204855" cy="4284590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7A73FA32-493D-048F-8B33-4CD10B9F315E}"/>
              </a:ext>
            </a:extLst>
          </p:cNvPr>
          <p:cNvSpPr/>
          <p:nvPr userDrawn="1"/>
        </p:nvSpPr>
        <p:spPr>
          <a:xfrm>
            <a:off x="838200" y="1940719"/>
            <a:ext cx="4204855" cy="42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1977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41FEB-C55F-4A1C-8FE3-E03C38012F7C}" type="datetimeFigureOut">
              <a:rPr lang="ko-KR" altLang="en-US" smtClean="0"/>
              <a:pPr/>
              <a:t>2025-05-29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2EA13-F798-456B-AADE-0A84B4ACE64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1615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블루, 아쿠아, 터쿼이즈색, 하늘이(가) 표시된 사진&#10;&#10;자동 생성된 설명">
            <a:extLst>
              <a:ext uri="{FF2B5EF4-FFF2-40B4-BE49-F238E27FC236}">
                <a16:creationId xmlns:a16="http://schemas.microsoft.com/office/drawing/2014/main" id="{A3E6D35F-F971-A361-6317-F51F1A3C1AD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50E5798-A486-3DAF-6A95-05BA1A91A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A8D643F-E544-69B8-4B74-19517EEAF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667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2635808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0" r:id="rId3"/>
    <p:sldLayoutId id="2147483662" r:id="rId4"/>
    <p:sldLayoutId id="2147483660" r:id="rId5"/>
    <p:sldLayoutId id="2147483661" r:id="rId6"/>
    <p:sldLayoutId id="2147483677" r:id="rId7"/>
    <p:sldLayoutId id="2147483676" r:id="rId8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0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1.xml"/><Relationship Id="rId5" Type="http://schemas.openxmlformats.org/officeDocument/2006/relationships/image" Target="../media/image22.png"/><Relationship Id="rId10" Type="http://schemas.microsoft.com/office/2007/relationships/diagramDrawing" Target="../diagrams/drawing1.xml"/><Relationship Id="rId4" Type="http://schemas.openxmlformats.org/officeDocument/2006/relationships/image" Target="../media/image21.png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2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35" y="208080"/>
            <a:ext cx="1392767" cy="3302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686" y="208079"/>
            <a:ext cx="2180167" cy="330200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90655031-6BBD-6A9C-6037-1D405B05E0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dirty="0"/>
              <a:t>믿음으로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8C70809E-FC45-0A93-A378-BD665A0896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B5CA6E2-FDC0-1856-60F1-A2E51EADCA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56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924560" y="2447925"/>
            <a:ext cx="2946400" cy="1325563"/>
          </a:xfrm>
        </p:spPr>
        <p:txBody>
          <a:bodyPr/>
          <a:lstStyle/>
          <a:p>
            <a:pPr algn="r"/>
            <a:r>
              <a:rPr lang="ko-KR" altLang="en-US" b="1" dirty="0"/>
              <a:t>보고 싶다</a:t>
            </a:r>
          </a:p>
        </p:txBody>
      </p:sp>
      <p:pic>
        <p:nvPicPr>
          <p:cNvPr id="7170" name="Picture 2" descr="C:\Users\완쓰\Desktop\성경학교교재\2025\강의\파도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59" y="311785"/>
            <a:ext cx="3293738" cy="2167255"/>
          </a:xfrm>
          <a:prstGeom prst="rect">
            <a:avLst/>
          </a:prstGeom>
          <a:noFill/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4A2384B5-7B03-709F-DF8B-705F054B1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160" y="457357"/>
            <a:ext cx="5938520" cy="603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3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완쓰\Desktop\성경학교교재\2025\강의\도파민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0409" y="333374"/>
            <a:ext cx="3242311" cy="2108389"/>
          </a:xfrm>
          <a:prstGeom prst="rect">
            <a:avLst/>
          </a:prstGeom>
          <a:noFill/>
        </p:spPr>
      </p:pic>
      <p:sp>
        <p:nvSpPr>
          <p:cNvPr id="6" name="제목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제목 4"/>
          <p:cNvSpPr txBox="1">
            <a:spLocks/>
          </p:cNvSpPr>
          <p:nvPr/>
        </p:nvSpPr>
        <p:spPr>
          <a:xfrm>
            <a:off x="1300480" y="2651125"/>
            <a:ext cx="25095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r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400" b="1" spc="-150" dirty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집중</a:t>
            </a:r>
            <a:r>
              <a:rPr lang="en-US" altLang="ko-KR" sz="4400" b="1" spc="-150" dirty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! </a:t>
            </a:r>
            <a:r>
              <a:rPr lang="ko-KR" altLang="en-US" sz="4400" b="1" spc="-150" dirty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나만</a:t>
            </a:r>
            <a:endParaRPr lang="en-US" altLang="ko-KR" sz="4400" b="1" spc="-150" dirty="0">
              <a:solidFill>
                <a:schemeClr val="bg1">
                  <a:lumMod val="9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marR="0" lvl="0" indent="0" algn="r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-15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uLnTx/>
                <a:uFillTx/>
                <a:latin typeface="+mj-lt"/>
                <a:ea typeface="+mj-ea"/>
                <a:cs typeface="+mj-cs"/>
              </a:rPr>
              <a:t>바라봐</a:t>
            </a:r>
            <a:endParaRPr kumimoji="0" lang="en-US" altLang="ko-KR" sz="4400" b="1" i="0" u="none" strike="noStrike" kern="1200" cap="none" spc="-15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그림 9" descr="그림, 스케치, 인간의 얼굴, 라인 아트이(가) 표시된 사진&#10;&#10;자동 생성된 설명">
            <a:extLst>
              <a:ext uri="{FF2B5EF4-FFF2-40B4-BE49-F238E27FC236}">
                <a16:creationId xmlns:a16="http://schemas.microsoft.com/office/drawing/2014/main" id="{EADC4EE7-D2D5-7F95-3879-A01C64BA25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160" y="438666"/>
            <a:ext cx="5950026" cy="607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3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완쓰\Desktop\성경학교교재\2025\강의\문방구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980" y="345122"/>
            <a:ext cx="3249092" cy="2113597"/>
          </a:xfrm>
          <a:prstGeom prst="rect">
            <a:avLst/>
          </a:prstGeom>
          <a:noFill/>
        </p:spPr>
      </p:pic>
      <p:sp>
        <p:nvSpPr>
          <p:cNvPr id="9" name="제목 4"/>
          <p:cNvSpPr txBox="1">
            <a:spLocks/>
          </p:cNvSpPr>
          <p:nvPr/>
        </p:nvSpPr>
        <p:spPr>
          <a:xfrm>
            <a:off x="1432560" y="2651125"/>
            <a:ext cx="23774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r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탁구공</a:t>
            </a:r>
            <a:r>
              <a:rPr kumimoji="0" lang="en-US" altLang="ko-KR" sz="44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br>
              <a:rPr kumimoji="0" lang="en-US" altLang="ko-KR" sz="44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ko-KR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미션게임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제목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6500" y="419100"/>
            <a:ext cx="5834380" cy="615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그림 13" descr="계란판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362" y="762420"/>
            <a:ext cx="5895269" cy="587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 descr="만화 영화, 그래픽 디자인, 문구용품, 봉투이(가) 표시된 사진&#10;&#10;자동 생성된 설명">
            <a:extLst>
              <a:ext uri="{FF2B5EF4-FFF2-40B4-BE49-F238E27FC236}">
                <a16:creationId xmlns:a16="http://schemas.microsoft.com/office/drawing/2014/main" id="{A9B8B7E2-4153-6105-8FA6-D1EB7088E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81" y="2293709"/>
            <a:ext cx="8471424" cy="4667250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C904A649-3054-4910-48DE-A3BF8F67D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아코디언북</a:t>
            </a:r>
            <a:r>
              <a:rPr lang="ko-KR" altLang="en-US" dirty="0"/>
              <a:t> 만들기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F20A7B5-AD01-5FAB-78B0-063F011E8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6181725" cy="4667250"/>
          </a:xfrm>
        </p:spPr>
        <p:txBody>
          <a:bodyPr/>
          <a:lstStyle/>
          <a:p>
            <a:pPr marL="0" indent="0">
              <a:buNone/>
            </a:pPr>
            <a:r>
              <a:rPr lang="ko-KR" altLang="en-US" dirty="0"/>
              <a:t>활용</a:t>
            </a:r>
            <a:r>
              <a:rPr lang="en-US" altLang="ko-KR" dirty="0"/>
              <a:t>1. </a:t>
            </a:r>
            <a:r>
              <a:rPr lang="ko-KR" altLang="en-US" dirty="0"/>
              <a:t>각 과를 마칠 때 과를 돌아보며 꾸미기</a:t>
            </a:r>
            <a:endParaRPr lang="en-US" altLang="ko-KR" dirty="0"/>
          </a:p>
          <a:p>
            <a:pPr marL="0" indent="0">
              <a:buNone/>
            </a:pPr>
            <a:r>
              <a:rPr lang="ko-KR" altLang="en-US" dirty="0"/>
              <a:t>활용</a:t>
            </a:r>
            <a:r>
              <a:rPr lang="en-US" altLang="ko-KR" dirty="0"/>
              <a:t>2. </a:t>
            </a:r>
            <a:r>
              <a:rPr lang="ko-KR" altLang="en-US" dirty="0"/>
              <a:t>수료예배 후</a:t>
            </a:r>
            <a:r>
              <a:rPr lang="en-US" altLang="ko-KR" dirty="0"/>
              <a:t>, </a:t>
            </a:r>
            <a:r>
              <a:rPr lang="ko-KR" altLang="en-US" dirty="0"/>
              <a:t>분반으로 모여 만들기</a:t>
            </a:r>
            <a:endParaRPr lang="en-US" altLang="ko-KR" dirty="0"/>
          </a:p>
          <a:p>
            <a:pPr marL="0" indent="0">
              <a:buNone/>
            </a:pPr>
            <a:r>
              <a:rPr lang="ko-KR" altLang="en-US" dirty="0"/>
              <a:t>활용</a:t>
            </a:r>
            <a:r>
              <a:rPr lang="en-US" altLang="ko-KR" dirty="0"/>
              <a:t>3. </a:t>
            </a:r>
            <a:r>
              <a:rPr lang="ko-KR" altLang="en-US" dirty="0"/>
              <a:t>수료증이 뒷면에 인쇄되어 있습니다</a:t>
            </a:r>
          </a:p>
        </p:txBody>
      </p:sp>
      <p:pic>
        <p:nvPicPr>
          <p:cNvPr id="9" name="그림 8" descr="아동 미술, 그림, 만화 영화, 예술이(가) 표시된 사진&#10;&#10;자동 생성된 설명">
            <a:extLst>
              <a:ext uri="{FF2B5EF4-FFF2-40B4-BE49-F238E27FC236}">
                <a16:creationId xmlns:a16="http://schemas.microsoft.com/office/drawing/2014/main" id="{729605D8-FA23-DF61-2F48-09CBFF562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208" y="1149349"/>
            <a:ext cx="3838575" cy="570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036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 descr="아치이(가) 표시된 사진&#10;&#10;자동 생성된 설명">
            <a:extLst>
              <a:ext uri="{FF2B5EF4-FFF2-40B4-BE49-F238E27FC236}">
                <a16:creationId xmlns:a16="http://schemas.microsoft.com/office/drawing/2014/main" id="{1A84F4FB-63DB-EAFB-7D9D-C116DF45A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814" y="0"/>
            <a:ext cx="3329755" cy="2930181"/>
          </a:xfrm>
          <a:prstGeom prst="rect">
            <a:avLst/>
          </a:prstGeom>
        </p:spPr>
      </p:pic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8992C4D2-110B-E50E-D30A-555CF9854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049" y="1789425"/>
            <a:ext cx="3176407" cy="5900618"/>
          </a:xfrm>
          <a:prstGeom prst="rect">
            <a:avLst/>
          </a:prstGeom>
        </p:spPr>
      </p:pic>
      <p:sp>
        <p:nvSpPr>
          <p:cNvPr id="6" name="제목 1">
            <a:extLst>
              <a:ext uri="{FF2B5EF4-FFF2-40B4-BE49-F238E27FC236}">
                <a16:creationId xmlns:a16="http://schemas.microsoft.com/office/drawing/2014/main" id="{3D859860-1BD8-D812-6530-B86DFA9F8561}"/>
              </a:ext>
            </a:extLst>
          </p:cNvPr>
          <p:cNvSpPr txBox="1">
            <a:spLocks/>
          </p:cNvSpPr>
          <p:nvPr/>
        </p:nvSpPr>
        <p:spPr>
          <a:xfrm>
            <a:off x="165553" y="935921"/>
            <a:ext cx="2677103" cy="1045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anose="020F0302020204030204"/>
                <a:ea typeface="맑은 고딕" panose="020B0503020000020004" pitchFamily="50" charset="-127"/>
                <a:cs typeface="+mj-cs"/>
              </a:rPr>
              <a:t>함께 기도로</a:t>
            </a:r>
            <a:endParaRPr kumimoji="0" lang="en-US" altLang="ko-KR" sz="2800" b="1" i="0" u="none" strike="noStrike" kern="1200" cap="none" spc="-15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맑은 고딕" panose="020F0302020204030204"/>
              <a:ea typeface="맑은 고딕" panose="020B0503020000020004" pitchFamily="50" charset="-127"/>
              <a:cs typeface="+mj-cs"/>
            </a:endParaRPr>
          </a:p>
          <a:p>
            <a:pPr marL="0" marR="0" lvl="0" indent="0" algn="ctr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800" b="1" spc="-150" dirty="0">
                <a:solidFill>
                  <a:srgbClr val="00B050"/>
                </a:solidFill>
                <a:latin typeface="맑은 고딕" panose="020F0302020204030204"/>
                <a:ea typeface="맑은 고딕" panose="020B0503020000020004" pitchFamily="50" charset="-127"/>
              </a:rPr>
              <a:t>모든 활동 마무리</a:t>
            </a:r>
            <a:endParaRPr kumimoji="0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맑은 고딕" panose="020F0302020204030204"/>
              <a:ea typeface="맑은 고딕" panose="020B0503020000020004" pitchFamily="50" charset="-127"/>
              <a:cs typeface="+mj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B4AAF6D0-83A7-B582-A7D7-339184EF1D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sz="8000" dirty="0"/>
              <a:t>믿음으로</a:t>
            </a:r>
            <a:br>
              <a:rPr lang="en-US" altLang="ko-KR" sz="8000" dirty="0"/>
            </a:br>
            <a:r>
              <a:rPr lang="ko-KR" altLang="en-US" sz="8000" dirty="0"/>
              <a:t>걸어요</a:t>
            </a:r>
          </a:p>
        </p:txBody>
      </p:sp>
      <p:sp>
        <p:nvSpPr>
          <p:cNvPr id="5" name="부제목 4">
            <a:extLst>
              <a:ext uri="{FF2B5EF4-FFF2-40B4-BE49-F238E27FC236}">
                <a16:creationId xmlns:a16="http://schemas.microsoft.com/office/drawing/2014/main" id="{BCB31A09-ED93-03C2-9981-CBCFD05DAA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r>
              <a:rPr lang="ko-KR" altLang="en-US" dirty="0"/>
              <a:t>과</a:t>
            </a:r>
          </a:p>
        </p:txBody>
      </p:sp>
    </p:spTree>
    <p:extLst>
      <p:ext uri="{BB962C8B-B14F-4D97-AF65-F5344CB8AC3E}">
        <p14:creationId xmlns:p14="http://schemas.microsoft.com/office/powerpoint/2010/main" val="44200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사각형: 둥근 모서리 51">
            <a:extLst>
              <a:ext uri="{FF2B5EF4-FFF2-40B4-BE49-F238E27FC236}">
                <a16:creationId xmlns:a16="http://schemas.microsoft.com/office/drawing/2014/main" id="{1C8581E7-A746-8858-A16E-4EB519471410}"/>
              </a:ext>
            </a:extLst>
          </p:cNvPr>
          <p:cNvSpPr/>
          <p:nvPr/>
        </p:nvSpPr>
        <p:spPr>
          <a:xfrm>
            <a:off x="1526668" y="2621700"/>
            <a:ext cx="9984612" cy="333206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o-KR" altLang="en-US" sz="3600" b="1" dirty="0">
                <a:solidFill>
                  <a:schemeClr val="tx1"/>
                </a:solidFill>
                <a:latin typeface="맑은 고딕" panose="020F0502020204030204"/>
                <a:ea typeface="맑은 고딕" panose="020B0503020000020004" pitchFamily="50" charset="-127"/>
              </a:rPr>
              <a:t>내 종 모세가 죽었으니 이제 너는 </a:t>
            </a:r>
            <a:endParaRPr lang="en-US" altLang="ko-KR" sz="3600" b="1" dirty="0">
              <a:solidFill>
                <a:schemeClr val="tx1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lvl="0" algn="ctr">
              <a:defRPr/>
            </a:pPr>
            <a:r>
              <a:rPr lang="ko-KR" altLang="en-US" sz="3600" b="1" dirty="0">
                <a:solidFill>
                  <a:schemeClr val="tx1"/>
                </a:solidFill>
                <a:latin typeface="맑은 고딕" panose="020F0502020204030204"/>
                <a:ea typeface="맑은 고딕" panose="020B0503020000020004" pitchFamily="50" charset="-127"/>
              </a:rPr>
              <a:t>이 모든 </a:t>
            </a:r>
            <a:r>
              <a:rPr lang="en-US" altLang="ko-KR" sz="3600" b="1" dirty="0">
                <a:solidFill>
                  <a:schemeClr val="tx1"/>
                </a:solidFill>
                <a:latin typeface="맑은 고딕" panose="020F0502020204030204"/>
                <a:ea typeface="맑은 고딕" panose="020B0503020000020004" pitchFamily="50" charset="-127"/>
              </a:rPr>
              <a:t> </a:t>
            </a:r>
            <a:r>
              <a:rPr lang="ko-KR" altLang="en-US" sz="3600" b="1" dirty="0">
                <a:solidFill>
                  <a:schemeClr val="tx1"/>
                </a:solidFill>
                <a:latin typeface="맑은 고딕" panose="020F0502020204030204"/>
                <a:ea typeface="맑은 고딕" panose="020B0503020000020004" pitchFamily="50" charset="-127"/>
              </a:rPr>
              <a:t>백성과 더불어 일어나 </a:t>
            </a:r>
            <a:endParaRPr lang="en-US" altLang="ko-KR" sz="3600" b="1" dirty="0">
              <a:solidFill>
                <a:schemeClr val="tx1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lvl="0" algn="ctr">
              <a:defRPr/>
            </a:pPr>
            <a:r>
              <a:rPr lang="ko-KR" altLang="en-US" sz="3600" b="1" dirty="0">
                <a:solidFill>
                  <a:schemeClr val="tx1"/>
                </a:solidFill>
                <a:latin typeface="맑은 고딕" panose="020F0502020204030204"/>
                <a:ea typeface="맑은 고딕" panose="020B0503020000020004" pitchFamily="50" charset="-127"/>
              </a:rPr>
              <a:t>이 </a:t>
            </a:r>
            <a:r>
              <a:rPr lang="ko-KR" altLang="en-US" sz="3600" b="1" dirty="0" err="1">
                <a:solidFill>
                  <a:schemeClr val="tx1"/>
                </a:solidFill>
                <a:latin typeface="맑은 고딕" panose="020F0502020204030204"/>
                <a:ea typeface="맑은 고딕" panose="020B0503020000020004" pitchFamily="50" charset="-127"/>
              </a:rPr>
              <a:t>요단을</a:t>
            </a:r>
            <a:r>
              <a:rPr lang="ko-KR" altLang="en-US" sz="3600" b="1" dirty="0">
                <a:solidFill>
                  <a:schemeClr val="tx1"/>
                </a:solidFill>
                <a:latin typeface="맑은 고딕" panose="020F0502020204030204"/>
                <a:ea typeface="맑은 고딕" panose="020B0503020000020004" pitchFamily="50" charset="-127"/>
              </a:rPr>
              <a:t> 건너 </a:t>
            </a:r>
            <a:endParaRPr lang="en-US" altLang="ko-KR" sz="3600" b="1" dirty="0">
              <a:solidFill>
                <a:schemeClr val="tx1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lvl="0" algn="ctr">
              <a:defRPr/>
            </a:pPr>
            <a:r>
              <a:rPr lang="ko-KR" altLang="en-US" sz="3600" b="1" dirty="0">
                <a:solidFill>
                  <a:schemeClr val="tx1"/>
                </a:solidFill>
                <a:latin typeface="맑은 고딕" panose="020F0502020204030204"/>
                <a:ea typeface="맑은 고딕" panose="020B0503020000020004" pitchFamily="50" charset="-127"/>
              </a:rPr>
              <a:t>내가 그들 곧 이스라엘 자손에게</a:t>
            </a:r>
          </a:p>
          <a:p>
            <a:pPr lvl="0" algn="ctr">
              <a:defRPr/>
            </a:pPr>
            <a:r>
              <a:rPr lang="ko-KR" altLang="en-US" sz="3600" b="1" dirty="0">
                <a:solidFill>
                  <a:schemeClr val="tx1"/>
                </a:solidFill>
                <a:latin typeface="맑은 고딕" panose="020F0502020204030204"/>
                <a:ea typeface="맑은 고딕" panose="020B0503020000020004" pitchFamily="50" charset="-127"/>
              </a:rPr>
              <a:t>주는 그 땅으로 가라</a:t>
            </a:r>
            <a:r>
              <a:rPr lang="en-US" altLang="ko-KR" sz="3600" b="1" dirty="0">
                <a:solidFill>
                  <a:schemeClr val="tx1"/>
                </a:solidFill>
                <a:latin typeface="맑은 고딕" panose="020F0502020204030204"/>
                <a:ea typeface="맑은 고딕" panose="020B0503020000020004" pitchFamily="50" charset="-127"/>
              </a:rPr>
              <a:t>(</a:t>
            </a:r>
            <a:r>
              <a:rPr lang="ko-KR" altLang="en-US" sz="3600" b="1" dirty="0">
                <a:solidFill>
                  <a:schemeClr val="tx1"/>
                </a:solidFill>
                <a:latin typeface="맑은 고딕" panose="020F0502020204030204"/>
                <a:ea typeface="맑은 고딕" panose="020B0503020000020004" pitchFamily="50" charset="-127"/>
              </a:rPr>
              <a:t>수 </a:t>
            </a:r>
            <a:r>
              <a:rPr lang="en-US" altLang="ko-KR" sz="3600" b="1" dirty="0">
                <a:solidFill>
                  <a:schemeClr val="tx1"/>
                </a:solidFill>
                <a:latin typeface="맑은 고딕" panose="020F0502020204030204"/>
                <a:ea typeface="맑은 고딕" panose="020B0503020000020004" pitchFamily="50" charset="-127"/>
              </a:rPr>
              <a:t>1:2)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사각형: 둥근 모서리 54">
            <a:extLst>
              <a:ext uri="{FF2B5EF4-FFF2-40B4-BE49-F238E27FC236}">
                <a16:creationId xmlns:a16="http://schemas.microsoft.com/office/drawing/2014/main" id="{1C11C3F4-7FD3-AB7B-8470-86448A9E6B99}"/>
              </a:ext>
            </a:extLst>
          </p:cNvPr>
          <p:cNvSpPr/>
          <p:nvPr/>
        </p:nvSpPr>
        <p:spPr>
          <a:xfrm>
            <a:off x="720725" y="1842135"/>
            <a:ext cx="1238250" cy="1169820"/>
          </a:xfrm>
          <a:prstGeom prst="roundRect">
            <a:avLst/>
          </a:prstGeom>
          <a:solidFill>
            <a:srgbClr val="41719C">
              <a:alpha val="6078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새길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말씀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48C3E065-8BD8-E5BB-4F2A-3C6549A8C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ko-KR" dirty="0"/>
              <a:t>2</a:t>
            </a:r>
            <a:r>
              <a:rPr lang="ko-KR" altLang="en-US" dirty="0"/>
              <a:t>과</a:t>
            </a:r>
            <a:r>
              <a:rPr lang="en-US" altLang="ko-KR" dirty="0"/>
              <a:t>. </a:t>
            </a:r>
            <a:r>
              <a:rPr lang="ko-KR" altLang="en-US" dirty="0"/>
              <a:t>믿음으로 걸어요</a:t>
            </a:r>
          </a:p>
        </p:txBody>
      </p:sp>
    </p:spTree>
    <p:extLst>
      <p:ext uri="{BB962C8B-B14F-4D97-AF65-F5344CB8AC3E}">
        <p14:creationId xmlns:p14="http://schemas.microsoft.com/office/powerpoint/2010/main" val="3579208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77983" y="411480"/>
            <a:ext cx="7586459" cy="6090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284480" y="2580005"/>
            <a:ext cx="3820160" cy="1325563"/>
          </a:xfrm>
        </p:spPr>
        <p:txBody>
          <a:bodyPr>
            <a:normAutofit/>
          </a:bodyPr>
          <a:lstStyle/>
          <a:p>
            <a:pPr algn="r"/>
            <a:r>
              <a:rPr lang="ko-KR" altLang="en-US" sz="4000" b="1" dirty="0" err="1"/>
              <a:t>요단강의</a:t>
            </a:r>
            <a:r>
              <a:rPr lang="ko-KR" altLang="en-US" sz="1600" b="1" dirty="0"/>
              <a:t>　</a:t>
            </a:r>
            <a:r>
              <a:rPr lang="ko-KR" altLang="en-US" sz="4000" b="1" dirty="0"/>
              <a:t>비밀</a:t>
            </a:r>
          </a:p>
        </p:txBody>
      </p:sp>
      <p:pic>
        <p:nvPicPr>
          <p:cNvPr id="6146" name="Picture 2" descr="C:\Users\완쓰\Desktop\성경학교교재\2025\강의\파라솔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879" y="264160"/>
            <a:ext cx="3322321" cy="2214880"/>
          </a:xfrm>
          <a:prstGeom prst="rect">
            <a:avLst/>
          </a:prstGeom>
          <a:noFill/>
        </p:spPr>
      </p:pic>
      <p:pic>
        <p:nvPicPr>
          <p:cNvPr id="8" name="그림 7" descr="직사각형, 스크린샷, 사각형, 디자인이(가) 표시된 사진&#10;&#10;자동 생성된 설명">
            <a:extLst>
              <a:ext uri="{FF2B5EF4-FFF2-40B4-BE49-F238E27FC236}">
                <a16:creationId xmlns:a16="http://schemas.microsoft.com/office/drawing/2014/main" id="{616B6EC0-4F79-CE5A-5D1D-7D522A3006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1" t="31074" r="20519" b="32289"/>
          <a:stretch/>
        </p:blipFill>
        <p:spPr>
          <a:xfrm>
            <a:off x="5426711" y="2440383"/>
            <a:ext cx="2579920" cy="109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20599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284480" y="2580005"/>
            <a:ext cx="3820160" cy="1325563"/>
          </a:xfrm>
        </p:spPr>
        <p:txBody>
          <a:bodyPr>
            <a:normAutofit/>
          </a:bodyPr>
          <a:lstStyle/>
          <a:p>
            <a:pPr algn="r"/>
            <a:r>
              <a:rPr lang="ko-KR" altLang="en-US" sz="4000" b="1" dirty="0" err="1"/>
              <a:t>요단강의</a:t>
            </a:r>
            <a:r>
              <a:rPr lang="ko-KR" altLang="en-US" sz="1600" b="1" dirty="0"/>
              <a:t>　</a:t>
            </a:r>
            <a:r>
              <a:rPr lang="ko-KR" altLang="en-US" sz="4000" b="1" dirty="0"/>
              <a:t>비밀</a:t>
            </a:r>
          </a:p>
        </p:txBody>
      </p:sp>
      <p:pic>
        <p:nvPicPr>
          <p:cNvPr id="6146" name="Picture 2" descr="C:\Users\완쓰\Desktop\성경학교교재\2025\강의\파라솔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879" y="264160"/>
            <a:ext cx="3322321" cy="2214880"/>
          </a:xfrm>
          <a:prstGeom prst="rect">
            <a:avLst/>
          </a:prstGeom>
          <a:noFill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9070" y="0"/>
            <a:ext cx="5408930" cy="6877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제목 4"/>
          <p:cNvSpPr txBox="1">
            <a:spLocks/>
          </p:cNvSpPr>
          <p:nvPr/>
        </p:nvSpPr>
        <p:spPr>
          <a:xfrm>
            <a:off x="6035040" y="6024880"/>
            <a:ext cx="4053840" cy="959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-30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믿</a:t>
            </a:r>
            <a:r>
              <a:rPr kumimoji="0" lang="ko-KR" altLang="en-US" sz="2400" b="1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　음　</a:t>
            </a:r>
            <a:r>
              <a:rPr kumimoji="0" lang="ko-KR" altLang="en-US" sz="2400" b="1" i="0" u="none" strike="noStrike" kern="1200" cap="none" spc="-30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으</a:t>
            </a:r>
            <a:r>
              <a:rPr kumimoji="0" lang="ko-KR" altLang="en-US" sz="2400" b="1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　</a:t>
            </a:r>
            <a:r>
              <a:rPr kumimoji="0" lang="ko-KR" altLang="en-US" sz="2400" b="1" i="0" u="none" strike="noStrike" kern="1200" cap="none" spc="-30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로</a:t>
            </a:r>
            <a:r>
              <a:rPr kumimoji="0" lang="ko-KR" altLang="en-US" sz="1600" b="1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　</a:t>
            </a:r>
            <a:r>
              <a:rPr kumimoji="0" lang="ko-KR" altLang="en-US" sz="2400" b="1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　한　걸　음</a:t>
            </a:r>
          </a:p>
        </p:txBody>
      </p:sp>
    </p:spTree>
    <p:extLst>
      <p:ext uri="{BB962C8B-B14F-4D97-AF65-F5344CB8AC3E}">
        <p14:creationId xmlns:p14="http://schemas.microsoft.com/office/powerpoint/2010/main" val="129401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4927600" y="0"/>
            <a:ext cx="56184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170" name="Picture 2" descr="C:\Users\완쓰\Desktop\성경학교교재\2025\강의\파도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59" y="311785"/>
            <a:ext cx="3293738" cy="2167255"/>
          </a:xfrm>
          <a:prstGeom prst="rect">
            <a:avLst/>
          </a:prstGeom>
          <a:noFill/>
        </p:spPr>
      </p:pic>
      <p:pic>
        <p:nvPicPr>
          <p:cNvPr id="7" name="그림 6" descr="그림, 스케치, 라인 아트, 일러스트레이션이(가) 표시된 사진&#10;&#10;자동 생성된 설명">
            <a:extLst>
              <a:ext uri="{FF2B5EF4-FFF2-40B4-BE49-F238E27FC236}">
                <a16:creationId xmlns:a16="http://schemas.microsoft.com/office/drawing/2014/main" id="{8AD6CECE-4A1E-C094-C10A-FE5C32E3FB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930" y="314960"/>
            <a:ext cx="5157470" cy="6347356"/>
          </a:xfrm>
          <a:prstGeom prst="rect">
            <a:avLst/>
          </a:prstGeom>
        </p:spPr>
      </p:pic>
      <p:sp>
        <p:nvSpPr>
          <p:cNvPr id="9" name="제목 4"/>
          <p:cNvSpPr txBox="1">
            <a:spLocks/>
          </p:cNvSpPr>
          <p:nvPr/>
        </p:nvSpPr>
        <p:spPr>
          <a:xfrm>
            <a:off x="1005840" y="2732405"/>
            <a:ext cx="2946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믿음으로 </a:t>
            </a:r>
            <a:r>
              <a:rPr kumimoji="0" lang="en-US" altLang="ko-KR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Go &amp; Stop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제목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4013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672080" y="2304400"/>
            <a:ext cx="6634480" cy="2962794"/>
          </a:xfrm>
        </p:spPr>
        <p:txBody>
          <a:bodyPr/>
          <a:lstStyle/>
          <a:p>
            <a:r>
              <a:rPr lang="ko-KR" altLang="en-US" sz="3200" b="1" dirty="0">
                <a:latin typeface="맑은 고딕" pitchFamily="50" charset="-127"/>
                <a:ea typeface="맑은 고딕" pitchFamily="50" charset="-127"/>
              </a:rPr>
              <a:t>믿음이 없이는 하나님을 기쁘시게 하지 못하나니 하나님께 나아가는 자는 반드시 그가 계신 것과 또한 그가 자기를 찾는 자들에게 상 </a:t>
            </a:r>
            <a:br>
              <a:rPr lang="en-US" altLang="ko-KR" sz="3200" b="1" dirty="0">
                <a:latin typeface="맑은 고딕" pitchFamily="50" charset="-127"/>
                <a:ea typeface="맑은 고딕" pitchFamily="50" charset="-127"/>
              </a:rPr>
            </a:br>
            <a:r>
              <a:rPr lang="ko-KR" altLang="en-US" sz="3200" b="1" dirty="0">
                <a:latin typeface="맑은 고딕" pitchFamily="50" charset="-127"/>
                <a:ea typeface="맑은 고딕" pitchFamily="50" charset="-127"/>
              </a:rPr>
              <a:t>주시는 이심을 믿어야 할지니라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728577" y="1496030"/>
            <a:ext cx="6289706" cy="523890"/>
          </a:xfrm>
        </p:spPr>
        <p:txBody>
          <a:bodyPr/>
          <a:lstStyle/>
          <a:p>
            <a:r>
              <a:rPr lang="ko-KR" altLang="en-US" sz="3600" b="1" dirty="0">
                <a:latin typeface="맑은 고딕" pitchFamily="50" charset="-127"/>
                <a:ea typeface="맑은 고딕" pitchFamily="50" charset="-127"/>
              </a:rPr>
              <a:t>주제말씀 </a:t>
            </a:r>
            <a:r>
              <a:rPr lang="en-US" altLang="ko-KR" sz="3600" b="1" dirty="0">
                <a:latin typeface="맑은 고딕" pitchFamily="50" charset="-127"/>
                <a:ea typeface="맑은 고딕" pitchFamily="50" charset="-127"/>
              </a:rPr>
              <a:t>&lt;</a:t>
            </a:r>
            <a:r>
              <a:rPr lang="ko-KR" altLang="en-US" sz="3600" b="1" dirty="0">
                <a:latin typeface="맑은 고딕" pitchFamily="50" charset="-127"/>
                <a:ea typeface="맑은 고딕" pitchFamily="50" charset="-127"/>
              </a:rPr>
              <a:t>히브리서</a:t>
            </a:r>
            <a:r>
              <a:rPr lang="en-US" altLang="ko-KR" sz="3600" b="1" dirty="0">
                <a:latin typeface="맑은 고딕" pitchFamily="50" charset="-127"/>
                <a:ea typeface="맑은 고딕" pitchFamily="50" charset="-127"/>
              </a:rPr>
              <a:t>11:6&gt;</a:t>
            </a:r>
            <a:endParaRPr lang="ko-KR" altLang="en-US" sz="3600" b="1" dirty="0"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4927600" y="0"/>
            <a:ext cx="56184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Picture 2" descr="C:\Users\완쓰\Desktop\성경학교교재\2025\강의\도파민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0409" y="333374"/>
            <a:ext cx="3242311" cy="2108389"/>
          </a:xfrm>
          <a:prstGeom prst="rect">
            <a:avLst/>
          </a:prstGeom>
          <a:noFill/>
        </p:spPr>
      </p:pic>
      <p:sp>
        <p:nvSpPr>
          <p:cNvPr id="9" name="제목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0" name="제목 4"/>
          <p:cNvSpPr txBox="1">
            <a:spLocks/>
          </p:cNvSpPr>
          <p:nvPr/>
        </p:nvSpPr>
        <p:spPr>
          <a:xfrm>
            <a:off x="924560" y="2661285"/>
            <a:ext cx="2946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믿음으로 한걸음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그림 10" descr="그림, 스케치, 라인 아트, 일러스트레이션이(가) 표시된 사진&#10;&#10;자동 생성된 설명">
            <a:extLst>
              <a:ext uri="{FF2B5EF4-FFF2-40B4-BE49-F238E27FC236}">
                <a16:creationId xmlns:a16="http://schemas.microsoft.com/office/drawing/2014/main" id="{019850FB-BD23-0FE4-5044-DCBBAFACA9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079" y="1219994"/>
            <a:ext cx="5436451" cy="4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31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완쓰\Desktop\성경학교교재\2025\강의\문방구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980" y="345122"/>
            <a:ext cx="3249092" cy="2113597"/>
          </a:xfrm>
          <a:prstGeom prst="rect">
            <a:avLst/>
          </a:prstGeom>
          <a:noFill/>
        </p:spPr>
      </p:pic>
      <p:sp>
        <p:nvSpPr>
          <p:cNvPr id="9" name="제목 4"/>
          <p:cNvSpPr txBox="1">
            <a:spLocks/>
          </p:cNvSpPr>
          <p:nvPr/>
        </p:nvSpPr>
        <p:spPr>
          <a:xfrm>
            <a:off x="1432560" y="2651125"/>
            <a:ext cx="23774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r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탁구공</a:t>
            </a:r>
            <a:r>
              <a:rPr kumimoji="0" lang="en-US" altLang="ko-KR" sz="44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br>
              <a:rPr kumimoji="0" lang="en-US" altLang="ko-KR" sz="44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ko-KR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미션게임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제목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6500" y="419100"/>
            <a:ext cx="5834380" cy="615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94013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 descr="만화 영화, 그래픽 디자인, 문구용품, 봉투이(가) 표시된 사진&#10;&#10;자동 생성된 설명">
            <a:extLst>
              <a:ext uri="{FF2B5EF4-FFF2-40B4-BE49-F238E27FC236}">
                <a16:creationId xmlns:a16="http://schemas.microsoft.com/office/drawing/2014/main" id="{A9B8B7E2-4153-6105-8FA6-D1EB7088E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81" y="2293709"/>
            <a:ext cx="8471424" cy="4667250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C904A649-3054-4910-48DE-A3BF8F67D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아코디언북</a:t>
            </a:r>
            <a:r>
              <a:rPr lang="ko-KR" altLang="en-US" dirty="0"/>
              <a:t> 만들기</a:t>
            </a:r>
          </a:p>
        </p:txBody>
      </p:sp>
      <p:pic>
        <p:nvPicPr>
          <p:cNvPr id="9" name="그림 8" descr="아동 미술, 그림, 만화 영화, 예술이(가) 표시된 사진&#10;&#10;자동 생성된 설명">
            <a:extLst>
              <a:ext uri="{FF2B5EF4-FFF2-40B4-BE49-F238E27FC236}">
                <a16:creationId xmlns:a16="http://schemas.microsoft.com/office/drawing/2014/main" id="{729605D8-FA23-DF61-2F48-09CBFF562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208" y="1149349"/>
            <a:ext cx="3838575" cy="570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036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 descr="아치이(가) 표시된 사진&#10;&#10;자동 생성된 설명">
            <a:extLst>
              <a:ext uri="{FF2B5EF4-FFF2-40B4-BE49-F238E27FC236}">
                <a16:creationId xmlns:a16="http://schemas.microsoft.com/office/drawing/2014/main" id="{1A84F4FB-63DB-EAFB-7D9D-C116DF45A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814" y="0"/>
            <a:ext cx="3329755" cy="2930181"/>
          </a:xfrm>
          <a:prstGeom prst="rect">
            <a:avLst/>
          </a:prstGeom>
        </p:spPr>
      </p:pic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8992C4D2-110B-E50E-D30A-555CF9854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049" y="1789425"/>
            <a:ext cx="3176407" cy="5900618"/>
          </a:xfrm>
          <a:prstGeom prst="rect">
            <a:avLst/>
          </a:prstGeom>
        </p:spPr>
      </p:pic>
      <p:sp>
        <p:nvSpPr>
          <p:cNvPr id="6" name="제목 1">
            <a:extLst>
              <a:ext uri="{FF2B5EF4-FFF2-40B4-BE49-F238E27FC236}">
                <a16:creationId xmlns:a16="http://schemas.microsoft.com/office/drawing/2014/main" id="{3D859860-1BD8-D812-6530-B86DFA9F8561}"/>
              </a:ext>
            </a:extLst>
          </p:cNvPr>
          <p:cNvSpPr txBox="1">
            <a:spLocks/>
          </p:cNvSpPr>
          <p:nvPr/>
        </p:nvSpPr>
        <p:spPr>
          <a:xfrm>
            <a:off x="165553" y="935921"/>
            <a:ext cx="2677103" cy="1045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anose="020F0302020204030204"/>
                <a:ea typeface="맑은 고딕" panose="020B0503020000020004" pitchFamily="50" charset="-127"/>
                <a:cs typeface="+mj-cs"/>
              </a:rPr>
              <a:t>함께 기도로</a:t>
            </a:r>
            <a:endParaRPr kumimoji="0" lang="en-US" altLang="ko-KR" sz="2800" b="1" i="0" u="none" strike="noStrike" kern="1200" cap="none" spc="-15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맑은 고딕" panose="020F0302020204030204"/>
              <a:ea typeface="맑은 고딕" panose="020B0503020000020004" pitchFamily="50" charset="-127"/>
              <a:cs typeface="+mj-cs"/>
            </a:endParaRPr>
          </a:p>
          <a:p>
            <a:pPr marL="0" marR="0" lvl="0" indent="0" algn="ctr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800" b="1" spc="-150" dirty="0">
                <a:solidFill>
                  <a:srgbClr val="00B050"/>
                </a:solidFill>
                <a:latin typeface="맑은 고딕" panose="020F0302020204030204"/>
                <a:ea typeface="맑은 고딕" panose="020B0503020000020004" pitchFamily="50" charset="-127"/>
              </a:rPr>
              <a:t>모든 활동 마무리</a:t>
            </a:r>
            <a:endParaRPr kumimoji="0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맑은 고딕" panose="020F0302020204030204"/>
              <a:ea typeface="맑은 고딕" panose="020B0503020000020004" pitchFamily="50" charset="-127"/>
              <a:cs typeface="+mj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B4AAF6D0-83A7-B582-A7D7-339184EF1D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sz="8000" dirty="0"/>
              <a:t>믿음으로</a:t>
            </a:r>
            <a:br>
              <a:rPr lang="en-US" altLang="ko-KR" sz="8000" dirty="0"/>
            </a:br>
            <a:r>
              <a:rPr lang="ko-KR" altLang="en-US" sz="8000" dirty="0"/>
              <a:t>받아요</a:t>
            </a:r>
          </a:p>
        </p:txBody>
      </p:sp>
      <p:sp>
        <p:nvSpPr>
          <p:cNvPr id="5" name="부제목 4">
            <a:extLst>
              <a:ext uri="{FF2B5EF4-FFF2-40B4-BE49-F238E27FC236}">
                <a16:creationId xmlns:a16="http://schemas.microsoft.com/office/drawing/2014/main" id="{BCB31A09-ED93-03C2-9981-CBCFD05DAA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r>
              <a:rPr lang="ko-KR" altLang="en-US" dirty="0"/>
              <a:t>과</a:t>
            </a:r>
          </a:p>
        </p:txBody>
      </p:sp>
    </p:spTree>
    <p:extLst>
      <p:ext uri="{BB962C8B-B14F-4D97-AF65-F5344CB8AC3E}">
        <p14:creationId xmlns:p14="http://schemas.microsoft.com/office/powerpoint/2010/main" val="157850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D16C265-5575-2F69-346C-B486506C0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r>
              <a:rPr lang="ko-KR" altLang="en-US" dirty="0"/>
              <a:t>과 믿음으로 받아요</a:t>
            </a:r>
          </a:p>
        </p:txBody>
      </p:sp>
      <p:sp>
        <p:nvSpPr>
          <p:cNvPr id="7" name="사각형: 둥근 모서리 51">
            <a:extLst>
              <a:ext uri="{FF2B5EF4-FFF2-40B4-BE49-F238E27FC236}">
                <a16:creationId xmlns:a16="http://schemas.microsoft.com/office/drawing/2014/main" id="{1C8581E7-A746-8858-A16E-4EB519471410}"/>
              </a:ext>
            </a:extLst>
          </p:cNvPr>
          <p:cNvSpPr/>
          <p:nvPr/>
        </p:nvSpPr>
        <p:spPr>
          <a:xfrm>
            <a:off x="1526668" y="2621700"/>
            <a:ext cx="9984612" cy="333206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o-KR" altLang="en-US" sz="3600" b="1" dirty="0">
                <a:solidFill>
                  <a:schemeClr val="tx1"/>
                </a:solidFill>
                <a:latin typeface="맑은 고딕" panose="020F0502020204030204"/>
                <a:ea typeface="맑은 고딕" panose="020B0503020000020004" pitchFamily="50" charset="-127"/>
              </a:rPr>
              <a:t>여호와께서 </a:t>
            </a:r>
            <a:r>
              <a:rPr lang="ko-KR" altLang="en-US" sz="3600" b="1" dirty="0" err="1">
                <a:solidFill>
                  <a:schemeClr val="tx1"/>
                </a:solidFill>
                <a:latin typeface="맑은 고딕" panose="020F0502020204030204"/>
                <a:ea typeface="맑은 고딕" panose="020B0503020000020004" pitchFamily="50" charset="-127"/>
              </a:rPr>
              <a:t>여호수아에게</a:t>
            </a:r>
            <a:r>
              <a:rPr lang="ko-KR" altLang="en-US" sz="3600" b="1" dirty="0">
                <a:solidFill>
                  <a:schemeClr val="tx1"/>
                </a:solidFill>
                <a:latin typeface="맑은 고딕" panose="020F0502020204030204"/>
                <a:ea typeface="맑은 고딕" panose="020B0503020000020004" pitchFamily="50" charset="-127"/>
              </a:rPr>
              <a:t> 이르시되 </a:t>
            </a:r>
            <a:endParaRPr lang="en-US" altLang="ko-KR" sz="3600" b="1" dirty="0">
              <a:solidFill>
                <a:schemeClr val="tx1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lvl="0" algn="ctr">
              <a:defRPr/>
            </a:pPr>
            <a:r>
              <a:rPr lang="ko-KR" altLang="en-US" sz="3600" b="1" dirty="0">
                <a:solidFill>
                  <a:schemeClr val="tx1"/>
                </a:solidFill>
                <a:latin typeface="맑은 고딕" panose="020F0502020204030204"/>
                <a:ea typeface="맑은 고딕" panose="020B0503020000020004" pitchFamily="50" charset="-127"/>
              </a:rPr>
              <a:t>보라 내가 </a:t>
            </a:r>
            <a:r>
              <a:rPr lang="ko-KR" altLang="en-US" sz="3600" b="1" dirty="0" err="1">
                <a:solidFill>
                  <a:schemeClr val="tx1"/>
                </a:solidFill>
                <a:latin typeface="맑은 고딕" panose="020F0502020204030204"/>
                <a:ea typeface="맑은 고딕" panose="020B0503020000020004" pitchFamily="50" charset="-127"/>
              </a:rPr>
              <a:t>여리고와</a:t>
            </a:r>
            <a:r>
              <a:rPr lang="ko-KR" altLang="en-US" sz="3600" b="1" dirty="0">
                <a:solidFill>
                  <a:schemeClr val="tx1"/>
                </a:solidFill>
                <a:latin typeface="맑은 고딕" panose="020F0502020204030204"/>
                <a:ea typeface="맑은 고딕" panose="020B0503020000020004" pitchFamily="50" charset="-127"/>
              </a:rPr>
              <a:t> 그 왕과 용사들을 </a:t>
            </a:r>
            <a:endParaRPr lang="en-US" altLang="ko-KR" sz="3600" b="1" dirty="0">
              <a:solidFill>
                <a:schemeClr val="tx1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lvl="0" algn="ctr">
              <a:defRPr/>
            </a:pPr>
            <a:r>
              <a:rPr lang="ko-KR" altLang="en-US" sz="3600" b="1" dirty="0">
                <a:solidFill>
                  <a:schemeClr val="tx1"/>
                </a:solidFill>
                <a:latin typeface="맑은 고딕" panose="020F0502020204030204"/>
                <a:ea typeface="맑은 고딕" panose="020B0503020000020004" pitchFamily="50" charset="-127"/>
              </a:rPr>
              <a:t>네 손에 넘겨주었으니</a:t>
            </a:r>
            <a:r>
              <a:rPr lang="en-US" altLang="ko-KR" sz="3600" b="1" dirty="0">
                <a:solidFill>
                  <a:schemeClr val="tx1"/>
                </a:solidFill>
                <a:latin typeface="맑은 고딕" panose="020F0502020204030204"/>
                <a:ea typeface="맑은 고딕" panose="020B0503020000020004" pitchFamily="50" charset="-127"/>
              </a:rPr>
              <a:t>(</a:t>
            </a:r>
            <a:r>
              <a:rPr lang="ko-KR" altLang="en-US" sz="3600" b="1" dirty="0">
                <a:solidFill>
                  <a:schemeClr val="tx1"/>
                </a:solidFill>
                <a:latin typeface="맑은 고딕" panose="020F0502020204030204"/>
                <a:ea typeface="맑은 고딕" panose="020B0503020000020004" pitchFamily="50" charset="-127"/>
              </a:rPr>
              <a:t>수</a:t>
            </a:r>
            <a:r>
              <a:rPr lang="en-US" altLang="ko-KR" sz="3600" b="1" dirty="0">
                <a:solidFill>
                  <a:schemeClr val="tx1"/>
                </a:solidFill>
                <a:latin typeface="맑은 고딕" panose="020F0502020204030204"/>
                <a:ea typeface="맑은 고딕" panose="020B0503020000020004" pitchFamily="50" charset="-127"/>
              </a:rPr>
              <a:t>6:2)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사각형: 둥근 모서리 54">
            <a:extLst>
              <a:ext uri="{FF2B5EF4-FFF2-40B4-BE49-F238E27FC236}">
                <a16:creationId xmlns:a16="http://schemas.microsoft.com/office/drawing/2014/main" id="{1C11C3F4-7FD3-AB7B-8470-86448A9E6B99}"/>
              </a:ext>
            </a:extLst>
          </p:cNvPr>
          <p:cNvSpPr/>
          <p:nvPr/>
        </p:nvSpPr>
        <p:spPr>
          <a:xfrm>
            <a:off x="720725" y="1842135"/>
            <a:ext cx="1238250" cy="1169820"/>
          </a:xfrm>
          <a:prstGeom prst="roundRect">
            <a:avLst/>
          </a:prstGeom>
          <a:solidFill>
            <a:srgbClr val="41719C">
              <a:alpha val="6078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새길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말씀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0090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284480" y="2580005"/>
            <a:ext cx="3820160" cy="1325563"/>
          </a:xfrm>
        </p:spPr>
        <p:txBody>
          <a:bodyPr>
            <a:normAutofit/>
          </a:bodyPr>
          <a:lstStyle/>
          <a:p>
            <a:pPr algn="r"/>
            <a:r>
              <a:rPr lang="ko-KR" altLang="en-US" sz="4000" dirty="0"/>
              <a:t>빙빙 여리고 </a:t>
            </a:r>
            <a:br>
              <a:rPr lang="en-US" altLang="ko-KR" sz="4000" dirty="0"/>
            </a:br>
            <a:r>
              <a:rPr lang="ko-KR" altLang="en-US" sz="4000" dirty="0"/>
              <a:t>말씀 퍼즐</a:t>
            </a:r>
            <a:endParaRPr lang="ko-KR" altLang="en-US" sz="4000" b="1" dirty="0"/>
          </a:p>
        </p:txBody>
      </p:sp>
      <p:pic>
        <p:nvPicPr>
          <p:cNvPr id="6146" name="Picture 2" descr="C:\Users\완쓰\Desktop\성경학교교재\2025\강의\파라솔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879" y="264160"/>
            <a:ext cx="3322321" cy="2214880"/>
          </a:xfrm>
          <a:prstGeom prst="rect">
            <a:avLst/>
          </a:prstGeom>
          <a:noFill/>
        </p:spPr>
      </p:pic>
      <p:pic>
        <p:nvPicPr>
          <p:cNvPr id="6" name="그림 5" descr="텍스트, 지도이(가) 표시된 사진&#10;&#10;자동 생성된 설명">
            <a:extLst>
              <a:ext uri="{FF2B5EF4-FFF2-40B4-BE49-F238E27FC236}">
                <a16:creationId xmlns:a16="http://schemas.microsoft.com/office/drawing/2014/main" id="{837B2277-C8EB-29FC-4033-3C0D2B1FE3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" t="6296" r="10556" b="6296"/>
          <a:stretch/>
        </p:blipFill>
        <p:spPr>
          <a:xfrm rot="5400000">
            <a:off x="4245581" y="762572"/>
            <a:ext cx="6910672" cy="538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31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284480" y="2580005"/>
            <a:ext cx="3820160" cy="1325563"/>
          </a:xfrm>
        </p:spPr>
        <p:txBody>
          <a:bodyPr>
            <a:normAutofit/>
          </a:bodyPr>
          <a:lstStyle/>
          <a:p>
            <a:pPr algn="r"/>
            <a:r>
              <a:rPr lang="ko-KR" altLang="en-US" sz="4000" dirty="0"/>
              <a:t>빙빙 여리고 </a:t>
            </a:r>
            <a:br>
              <a:rPr lang="en-US" altLang="ko-KR" sz="4000" dirty="0"/>
            </a:br>
            <a:r>
              <a:rPr lang="ko-KR" altLang="en-US" sz="4000" dirty="0"/>
              <a:t>말씀 퍼즐</a:t>
            </a:r>
            <a:endParaRPr lang="ko-KR" altLang="en-US" sz="4000" b="1" dirty="0"/>
          </a:p>
        </p:txBody>
      </p:sp>
      <p:pic>
        <p:nvPicPr>
          <p:cNvPr id="6146" name="Picture 2" descr="C:\Users\완쓰\Desktop\성경학교교재\2025\강의\파라솔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879" y="264160"/>
            <a:ext cx="3322321" cy="2214880"/>
          </a:xfrm>
          <a:prstGeom prst="rect">
            <a:avLst/>
          </a:prstGeom>
          <a:noFill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7720" y="457200"/>
            <a:ext cx="5887720" cy="603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제목 4"/>
          <p:cNvSpPr txBox="1">
            <a:spLocks/>
          </p:cNvSpPr>
          <p:nvPr/>
        </p:nvSpPr>
        <p:spPr>
          <a:xfrm>
            <a:off x="538480" y="5109845"/>
            <a:ext cx="38201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여호와께서</a:t>
            </a:r>
            <a:endParaRPr kumimoji="0" lang="ko-KR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9401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284480" y="2580005"/>
            <a:ext cx="3820160" cy="1325563"/>
          </a:xfrm>
        </p:spPr>
        <p:txBody>
          <a:bodyPr>
            <a:normAutofit/>
          </a:bodyPr>
          <a:lstStyle/>
          <a:p>
            <a:pPr algn="r"/>
            <a:r>
              <a:rPr lang="ko-KR" altLang="en-US" sz="4000" dirty="0"/>
              <a:t>빙빙 여리고 </a:t>
            </a:r>
            <a:br>
              <a:rPr lang="en-US" altLang="ko-KR" sz="4000" dirty="0"/>
            </a:br>
            <a:r>
              <a:rPr lang="ko-KR" altLang="en-US" sz="4000" dirty="0"/>
              <a:t>말씀 퍼즐</a:t>
            </a:r>
            <a:endParaRPr lang="ko-KR" altLang="en-US" sz="4000" b="1" dirty="0"/>
          </a:p>
        </p:txBody>
      </p:sp>
      <p:pic>
        <p:nvPicPr>
          <p:cNvPr id="6146" name="Picture 2" descr="C:\Users\완쓰\Desktop\성경학교교재\2025\강의\파라솔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879" y="264160"/>
            <a:ext cx="3322321" cy="2214880"/>
          </a:xfrm>
          <a:prstGeom prst="rect">
            <a:avLst/>
          </a:prstGeom>
          <a:noFill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7560" y="457200"/>
            <a:ext cx="5780550" cy="5923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제목 4"/>
          <p:cNvSpPr txBox="1">
            <a:spLocks/>
          </p:cNvSpPr>
          <p:nvPr/>
        </p:nvSpPr>
        <p:spPr>
          <a:xfrm>
            <a:off x="538480" y="5109845"/>
            <a:ext cx="38201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여호수아에게</a:t>
            </a:r>
            <a:endParaRPr kumimoji="0" lang="ko-KR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9401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284480" y="2580005"/>
            <a:ext cx="3820160" cy="1325563"/>
          </a:xfrm>
        </p:spPr>
        <p:txBody>
          <a:bodyPr>
            <a:normAutofit/>
          </a:bodyPr>
          <a:lstStyle/>
          <a:p>
            <a:pPr algn="r"/>
            <a:r>
              <a:rPr lang="ko-KR" altLang="en-US" sz="4000" dirty="0"/>
              <a:t>빙빙 여리고 </a:t>
            </a:r>
            <a:br>
              <a:rPr lang="en-US" altLang="ko-KR" sz="4000" dirty="0"/>
            </a:br>
            <a:r>
              <a:rPr lang="ko-KR" altLang="en-US" sz="4000" dirty="0"/>
              <a:t>말씀 퍼즐</a:t>
            </a:r>
            <a:endParaRPr lang="ko-KR" altLang="en-US" sz="4000" b="1" dirty="0"/>
          </a:p>
        </p:txBody>
      </p:sp>
      <p:pic>
        <p:nvPicPr>
          <p:cNvPr id="6146" name="Picture 2" descr="C:\Users\완쓰\Desktop\성경학교교재\2025\강의\파라솔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879" y="264160"/>
            <a:ext cx="3322321" cy="2214880"/>
          </a:xfrm>
          <a:prstGeom prst="rect">
            <a:avLst/>
          </a:prstGeom>
          <a:noFill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7560" y="436879"/>
            <a:ext cx="5836920" cy="5981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제목 4"/>
          <p:cNvSpPr txBox="1">
            <a:spLocks/>
          </p:cNvSpPr>
          <p:nvPr/>
        </p:nvSpPr>
        <p:spPr>
          <a:xfrm>
            <a:off x="538480" y="5109845"/>
            <a:ext cx="38201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여리고와</a:t>
            </a:r>
            <a:endParaRPr kumimoji="0" lang="ko-KR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9401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/>
          <p:cNvGrpSpPr/>
          <p:nvPr/>
        </p:nvGrpSpPr>
        <p:grpSpPr>
          <a:xfrm>
            <a:off x="6180348" y="649916"/>
            <a:ext cx="5659120" cy="1148332"/>
            <a:chOff x="6180348" y="649916"/>
            <a:chExt cx="5659120" cy="1148332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9951645F-2781-0678-FDE1-D01C4C054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80348" y="662231"/>
              <a:ext cx="2034012" cy="1136017"/>
            </a:xfrm>
            <a:prstGeom prst="rect">
              <a:avLst/>
            </a:prstGeom>
          </p:spPr>
        </p:pic>
        <p:sp>
          <p:nvSpPr>
            <p:cNvPr id="13" name="제목 1">
              <a:extLst>
                <a:ext uri="{FF2B5EF4-FFF2-40B4-BE49-F238E27FC236}">
                  <a16:creationId xmlns:a16="http://schemas.microsoft.com/office/drawing/2014/main" id="{CF8DDFED-0D4B-779F-D29B-E7A457746F3B}"/>
                </a:ext>
              </a:extLst>
            </p:cNvPr>
            <p:cNvSpPr txBox="1">
              <a:spLocks/>
            </p:cNvSpPr>
            <p:nvPr/>
          </p:nvSpPr>
          <p:spPr>
            <a:xfrm>
              <a:off x="8460639" y="649916"/>
              <a:ext cx="3378829" cy="114032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altLang="ko-KR" sz="2400" b="1" dirty="0">
                  <a:solidFill>
                    <a:srgbClr val="FFFF00"/>
                  </a:solidFill>
                </a:rPr>
                <a:t>1</a:t>
              </a:r>
              <a:r>
                <a:rPr lang="ko-KR" altLang="en-US" sz="2400" b="1" dirty="0">
                  <a:solidFill>
                    <a:srgbClr val="FFFF00"/>
                  </a:solidFill>
                </a:rPr>
                <a:t>과</a:t>
              </a:r>
              <a:endParaRPr lang="en-US" altLang="ko-KR" sz="2400" b="1" dirty="0">
                <a:solidFill>
                  <a:srgbClr val="FFFF00"/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lang="ko-KR" altLang="en-US" sz="3200" b="1" dirty="0">
                  <a:solidFill>
                    <a:schemeClr val="bg1"/>
                  </a:solidFill>
                </a:rPr>
                <a:t>믿음으로 보아요</a:t>
              </a: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6160028" y="2128636"/>
            <a:ext cx="5648957" cy="1196814"/>
            <a:chOff x="6160028" y="2128636"/>
            <a:chExt cx="5648957" cy="1196814"/>
          </a:xfrm>
        </p:grpSpPr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88B66065-E88B-9485-A553-83839CA92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60028" y="2194070"/>
              <a:ext cx="2034012" cy="1131380"/>
            </a:xfrm>
            <a:prstGeom prst="rect">
              <a:avLst/>
            </a:prstGeom>
          </p:spPr>
        </p:pic>
        <p:sp>
          <p:nvSpPr>
            <p:cNvPr id="14" name="제목 1">
              <a:extLst>
                <a:ext uri="{FF2B5EF4-FFF2-40B4-BE49-F238E27FC236}">
                  <a16:creationId xmlns:a16="http://schemas.microsoft.com/office/drawing/2014/main" id="{B4BDCC2B-AB5D-2B2A-9EDA-BFEEFB938762}"/>
                </a:ext>
              </a:extLst>
            </p:cNvPr>
            <p:cNvSpPr txBox="1">
              <a:spLocks/>
            </p:cNvSpPr>
            <p:nvPr/>
          </p:nvSpPr>
          <p:spPr>
            <a:xfrm>
              <a:off x="8430156" y="2128636"/>
              <a:ext cx="3378829" cy="114032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altLang="ko-KR" sz="2400" b="1" dirty="0">
                  <a:solidFill>
                    <a:srgbClr val="FFFF00"/>
                  </a:solidFill>
                </a:rPr>
                <a:t>2</a:t>
              </a:r>
              <a:r>
                <a:rPr lang="ko-KR" altLang="en-US" sz="2400" b="1" dirty="0">
                  <a:solidFill>
                    <a:srgbClr val="FFFF00"/>
                  </a:solidFill>
                </a:rPr>
                <a:t>과</a:t>
              </a:r>
              <a:endParaRPr lang="en-US" altLang="ko-KR" sz="2400" b="1" dirty="0">
                <a:solidFill>
                  <a:srgbClr val="FFFF00"/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lang="ko-KR" altLang="en-US" sz="3200" b="1" dirty="0">
                  <a:solidFill>
                    <a:schemeClr val="bg1"/>
                  </a:solidFill>
                </a:rPr>
                <a:t>믿음으로 걸어요</a:t>
              </a: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6170188" y="3597196"/>
            <a:ext cx="5587999" cy="1195196"/>
            <a:chOff x="6170188" y="3597196"/>
            <a:chExt cx="5587999" cy="1195196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5CBEBE12-48A4-E051-1211-AD0E415A5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70188" y="3664247"/>
              <a:ext cx="2034012" cy="1128145"/>
            </a:xfrm>
            <a:prstGeom prst="rect">
              <a:avLst/>
            </a:prstGeom>
          </p:spPr>
        </p:pic>
        <p:sp>
          <p:nvSpPr>
            <p:cNvPr id="15" name="제목 1">
              <a:extLst>
                <a:ext uri="{FF2B5EF4-FFF2-40B4-BE49-F238E27FC236}">
                  <a16:creationId xmlns:a16="http://schemas.microsoft.com/office/drawing/2014/main" id="{06E60247-57E1-290C-7F29-643C8C019903}"/>
                </a:ext>
              </a:extLst>
            </p:cNvPr>
            <p:cNvSpPr txBox="1">
              <a:spLocks/>
            </p:cNvSpPr>
            <p:nvPr/>
          </p:nvSpPr>
          <p:spPr>
            <a:xfrm>
              <a:off x="8379358" y="3597196"/>
              <a:ext cx="3378829" cy="114032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altLang="ko-KR" sz="2400" b="1" dirty="0">
                  <a:solidFill>
                    <a:srgbClr val="FFFF00"/>
                  </a:solidFill>
                </a:rPr>
                <a:t>3</a:t>
              </a:r>
              <a:r>
                <a:rPr lang="ko-KR" altLang="en-US" sz="2400" b="1" dirty="0">
                  <a:solidFill>
                    <a:srgbClr val="FFFF00"/>
                  </a:solidFill>
                </a:rPr>
                <a:t>과</a:t>
              </a:r>
            </a:p>
            <a:p>
              <a:pPr>
                <a:lnSpc>
                  <a:spcPct val="100000"/>
                </a:lnSpc>
              </a:pPr>
              <a:r>
                <a:rPr lang="ko-KR" altLang="en-US" sz="3200" b="1" dirty="0">
                  <a:solidFill>
                    <a:schemeClr val="bg1"/>
                  </a:solidFill>
                </a:rPr>
                <a:t>믿음으로 받아요</a:t>
              </a:r>
            </a:p>
          </p:txBody>
        </p:sp>
      </p:grpSp>
      <p:pic>
        <p:nvPicPr>
          <p:cNvPr id="2052" name="Picture 4" descr="C:\Users\완쓰\Desktop\성경학교교재\2025\강의\바다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4492" y="212724"/>
            <a:ext cx="5132387" cy="6483015"/>
          </a:xfrm>
          <a:prstGeom prst="rect">
            <a:avLst/>
          </a:prstGeom>
          <a:noFill/>
        </p:spPr>
      </p:pic>
      <p:grpSp>
        <p:nvGrpSpPr>
          <p:cNvPr id="21" name="그룹 20"/>
          <p:cNvGrpSpPr/>
          <p:nvPr/>
        </p:nvGrpSpPr>
        <p:grpSpPr>
          <a:xfrm>
            <a:off x="6160028" y="5179193"/>
            <a:ext cx="5902959" cy="1148809"/>
            <a:chOff x="6160028" y="5179193"/>
            <a:chExt cx="5902959" cy="1148809"/>
          </a:xfrm>
        </p:grpSpPr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F3DA0753-C034-A492-DFC3-C96E07CD7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60028" y="5187676"/>
              <a:ext cx="2034012" cy="1140326"/>
            </a:xfrm>
            <a:prstGeom prst="rect">
              <a:avLst/>
            </a:prstGeom>
          </p:spPr>
        </p:pic>
        <p:sp>
          <p:nvSpPr>
            <p:cNvPr id="17" name="제목 1">
              <a:extLst>
                <a:ext uri="{FF2B5EF4-FFF2-40B4-BE49-F238E27FC236}">
                  <a16:creationId xmlns:a16="http://schemas.microsoft.com/office/drawing/2014/main" id="{3760770E-E4A4-5CD0-4143-BC7DA8E8C624}"/>
                </a:ext>
              </a:extLst>
            </p:cNvPr>
            <p:cNvSpPr txBox="1">
              <a:spLocks/>
            </p:cNvSpPr>
            <p:nvPr/>
          </p:nvSpPr>
          <p:spPr>
            <a:xfrm>
              <a:off x="8338243" y="5179193"/>
              <a:ext cx="3724744" cy="114032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>
                      <a:lumMod val="9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2400" b="1" dirty="0">
                  <a:solidFill>
                    <a:srgbClr val="FFFF00"/>
                  </a:solidFill>
                </a:rPr>
                <a:t>수료예배</a:t>
              </a:r>
              <a:endParaRPr lang="en-US" altLang="ko-KR" sz="3600" b="1" dirty="0">
                <a:solidFill>
                  <a:srgbClr val="FFFF00"/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lang="ko-KR" altLang="en-US" sz="3200" b="1" dirty="0">
                  <a:solidFill>
                    <a:schemeClr val="bg1"/>
                  </a:solidFill>
                </a:rPr>
                <a:t>믿음으로 기쁘시게</a:t>
              </a:r>
            </a:p>
          </p:txBody>
        </p:sp>
      </p:grpSp>
      <p:cxnSp>
        <p:nvCxnSpPr>
          <p:cNvPr id="23" name="직선 화살표 연결선 22"/>
          <p:cNvCxnSpPr/>
          <p:nvPr/>
        </p:nvCxnSpPr>
        <p:spPr>
          <a:xfrm flipV="1">
            <a:off x="3698240" y="1270000"/>
            <a:ext cx="2367280" cy="416560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직선 화살표 연결선 23"/>
          <p:cNvCxnSpPr/>
          <p:nvPr/>
        </p:nvCxnSpPr>
        <p:spPr>
          <a:xfrm>
            <a:off x="2194560" y="2133600"/>
            <a:ext cx="3952240" cy="477520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직선 화살표 연결선 25"/>
          <p:cNvCxnSpPr>
            <a:endCxn id="10" idx="1"/>
          </p:cNvCxnSpPr>
          <p:nvPr/>
        </p:nvCxnSpPr>
        <p:spPr>
          <a:xfrm>
            <a:off x="4958080" y="3241040"/>
            <a:ext cx="1212108" cy="987280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직선 화살표 연결선 27"/>
          <p:cNvCxnSpPr>
            <a:endCxn id="16" idx="1"/>
          </p:cNvCxnSpPr>
          <p:nvPr/>
        </p:nvCxnSpPr>
        <p:spPr>
          <a:xfrm>
            <a:off x="4765040" y="5679440"/>
            <a:ext cx="1394988" cy="78399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57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284480" y="2580005"/>
            <a:ext cx="3820160" cy="1325563"/>
          </a:xfrm>
        </p:spPr>
        <p:txBody>
          <a:bodyPr>
            <a:normAutofit/>
          </a:bodyPr>
          <a:lstStyle/>
          <a:p>
            <a:pPr algn="r"/>
            <a:r>
              <a:rPr lang="ko-KR" altLang="en-US" sz="4000" dirty="0"/>
              <a:t>빙빙 여리고 </a:t>
            </a:r>
            <a:br>
              <a:rPr lang="en-US" altLang="ko-KR" sz="4000" dirty="0"/>
            </a:br>
            <a:r>
              <a:rPr lang="ko-KR" altLang="en-US" sz="4000" dirty="0"/>
              <a:t>말씀 퍼즐</a:t>
            </a:r>
            <a:endParaRPr lang="ko-KR" altLang="en-US" sz="4000" b="1" dirty="0"/>
          </a:p>
        </p:txBody>
      </p:sp>
      <p:pic>
        <p:nvPicPr>
          <p:cNvPr id="6146" name="Picture 2" descr="C:\Users\완쓰\Desktop\성경학교교재\2025\강의\파라솔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879" y="264160"/>
            <a:ext cx="3322321" cy="2214880"/>
          </a:xfrm>
          <a:prstGeom prst="rect">
            <a:avLst/>
          </a:prstGeom>
          <a:noFill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7399" y="467360"/>
            <a:ext cx="5750805" cy="589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제목 4"/>
          <p:cNvSpPr txBox="1">
            <a:spLocks/>
          </p:cNvSpPr>
          <p:nvPr/>
        </p:nvSpPr>
        <p:spPr>
          <a:xfrm>
            <a:off x="538480" y="5109845"/>
            <a:ext cx="38201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넘겨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　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주었으니</a:t>
            </a:r>
          </a:p>
        </p:txBody>
      </p:sp>
    </p:spTree>
    <p:extLst>
      <p:ext uri="{BB962C8B-B14F-4D97-AF65-F5344CB8AC3E}">
        <p14:creationId xmlns:p14="http://schemas.microsoft.com/office/powerpoint/2010/main" val="129401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4927600" y="0"/>
            <a:ext cx="56184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170" name="Picture 2" descr="C:\Users\완쓰\Desktop\성경학교교재\2025\강의\파도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59" y="311785"/>
            <a:ext cx="3293738" cy="2167255"/>
          </a:xfrm>
          <a:prstGeom prst="rect">
            <a:avLst/>
          </a:prstGeom>
          <a:noFill/>
        </p:spPr>
      </p:pic>
      <p:sp>
        <p:nvSpPr>
          <p:cNvPr id="9" name="제목 4"/>
          <p:cNvSpPr txBox="1">
            <a:spLocks/>
          </p:cNvSpPr>
          <p:nvPr/>
        </p:nvSpPr>
        <p:spPr>
          <a:xfrm>
            <a:off x="1005840" y="2732405"/>
            <a:ext cx="2946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>
              <a:lnSpc>
                <a:spcPct val="90000"/>
              </a:lnSpc>
              <a:spcBef>
                <a:spcPct val="0"/>
              </a:spcBef>
            </a:pPr>
            <a:r>
              <a:rPr lang="ko-KR" altLang="en-US" sz="44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기다려</a:t>
            </a:r>
            <a:r>
              <a:rPr lang="en-US" altLang="ko-KR" sz="44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</a:p>
          <a:p>
            <a:pPr lvl="0" algn="r">
              <a:lnSpc>
                <a:spcPct val="90000"/>
              </a:lnSpc>
              <a:spcBef>
                <a:spcPct val="0"/>
              </a:spcBef>
            </a:pPr>
            <a:r>
              <a:rPr lang="ko-KR" altLang="en-US" sz="44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얼음낚시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  <a:cs typeface="+mj-cs"/>
            </a:endParaRPr>
          </a:p>
        </p:txBody>
      </p:sp>
      <p:sp>
        <p:nvSpPr>
          <p:cNvPr id="10" name="제목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1" name="그림 10" descr="그림, 스케치, 소년, 라인 아트이(가) 표시된 사진&#10;&#10;자동 생성된 설명">
            <a:extLst>
              <a:ext uri="{FF2B5EF4-FFF2-40B4-BE49-F238E27FC236}">
                <a16:creationId xmlns:a16="http://schemas.microsoft.com/office/drawing/2014/main" id="{B496D0DC-B730-501F-A30A-1E8AEE8CAA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314" y="172720"/>
            <a:ext cx="5300855" cy="642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31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4348480" y="0"/>
            <a:ext cx="73253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Picture 2" descr="C:\Users\완쓰\Desktop\성경학교교재\2025\강의\도파민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0409" y="333374"/>
            <a:ext cx="3242311" cy="2108389"/>
          </a:xfrm>
          <a:prstGeom prst="rect">
            <a:avLst/>
          </a:prstGeom>
          <a:noFill/>
        </p:spPr>
      </p:pic>
      <p:sp>
        <p:nvSpPr>
          <p:cNvPr id="9" name="제목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0" name="제목 4"/>
          <p:cNvSpPr txBox="1">
            <a:spLocks/>
          </p:cNvSpPr>
          <p:nvPr/>
        </p:nvSpPr>
        <p:spPr>
          <a:xfrm>
            <a:off x="924560" y="2661285"/>
            <a:ext cx="2946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히든컬러</a:t>
            </a:r>
            <a:endParaRPr kumimoji="0" lang="en-US" altLang="ko-KR" sz="4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r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400" b="1" dirty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게임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FD6E056-05A6-6298-7283-DE59E8DDEF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5640" y="1038384"/>
            <a:ext cx="7088194" cy="504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31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완쓰\Desktop\성경학교교재\2025\강의\문방구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980" y="345122"/>
            <a:ext cx="3249092" cy="2113597"/>
          </a:xfrm>
          <a:prstGeom prst="rect">
            <a:avLst/>
          </a:prstGeom>
          <a:noFill/>
        </p:spPr>
      </p:pic>
      <p:sp>
        <p:nvSpPr>
          <p:cNvPr id="9" name="제목 4"/>
          <p:cNvSpPr txBox="1">
            <a:spLocks/>
          </p:cNvSpPr>
          <p:nvPr/>
        </p:nvSpPr>
        <p:spPr>
          <a:xfrm>
            <a:off x="1432560" y="2651125"/>
            <a:ext cx="23774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r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탁구공</a:t>
            </a:r>
            <a:r>
              <a:rPr kumimoji="0" lang="en-US" altLang="ko-KR" sz="44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br>
              <a:rPr kumimoji="0" lang="en-US" altLang="ko-KR" sz="44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ko-KR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미션게임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제목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6500" y="419100"/>
            <a:ext cx="5834380" cy="615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940131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B4AAF6D0-83A7-B582-A7D7-339184EF1D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o-KR" altLang="en-US" sz="8000" dirty="0"/>
              <a:t>믿음으로</a:t>
            </a:r>
            <a:br>
              <a:rPr lang="en-US" altLang="ko-KR" sz="8000" dirty="0"/>
            </a:br>
            <a:r>
              <a:rPr lang="ko-KR" altLang="en-US" sz="8000" dirty="0"/>
              <a:t>기쁘시게</a:t>
            </a:r>
          </a:p>
        </p:txBody>
      </p:sp>
      <p:sp>
        <p:nvSpPr>
          <p:cNvPr id="5" name="부제목 4">
            <a:extLst>
              <a:ext uri="{FF2B5EF4-FFF2-40B4-BE49-F238E27FC236}">
                <a16:creationId xmlns:a16="http://schemas.microsoft.com/office/drawing/2014/main" id="{BCB31A09-ED93-03C2-9981-CBCFD05DAA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ko-KR" altLang="en-US" dirty="0"/>
              <a:t>수료 예배</a:t>
            </a:r>
          </a:p>
        </p:txBody>
      </p:sp>
    </p:spTree>
    <p:extLst>
      <p:ext uri="{BB962C8B-B14F-4D97-AF65-F5344CB8AC3E}">
        <p14:creationId xmlns:p14="http://schemas.microsoft.com/office/powerpoint/2010/main" val="14562272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8C3E065-8BD8-E5BB-4F2A-3C6549A8C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480300" cy="1325563"/>
          </a:xfrm>
        </p:spPr>
        <p:txBody>
          <a:bodyPr/>
          <a:lstStyle/>
          <a:p>
            <a:r>
              <a:rPr lang="ko-KR" altLang="en-US" dirty="0"/>
              <a:t>수료예배</a:t>
            </a:r>
            <a:r>
              <a:rPr lang="en-US" altLang="ko-KR" dirty="0"/>
              <a:t>. </a:t>
            </a:r>
            <a:r>
              <a:rPr lang="ko-KR" altLang="en-US" dirty="0"/>
              <a:t>믿음으로 기쁘시게</a:t>
            </a:r>
          </a:p>
        </p:txBody>
      </p:sp>
      <p:sp>
        <p:nvSpPr>
          <p:cNvPr id="5" name="사각형: 둥근 모서리 51">
            <a:extLst>
              <a:ext uri="{FF2B5EF4-FFF2-40B4-BE49-F238E27FC236}">
                <a16:creationId xmlns:a16="http://schemas.microsoft.com/office/drawing/2014/main" id="{1C8581E7-A746-8858-A16E-4EB519471410}"/>
              </a:ext>
            </a:extLst>
          </p:cNvPr>
          <p:cNvSpPr/>
          <p:nvPr/>
        </p:nvSpPr>
        <p:spPr>
          <a:xfrm>
            <a:off x="1526668" y="2621700"/>
            <a:ext cx="9984612" cy="333206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o-KR" altLang="en-US" sz="3600" b="1" dirty="0">
                <a:solidFill>
                  <a:schemeClr val="tx1"/>
                </a:solidFill>
                <a:latin typeface="맑은 고딕" panose="020F0502020204030204"/>
                <a:ea typeface="맑은 고딕" panose="020B0503020000020004" pitchFamily="50" charset="-127"/>
              </a:rPr>
              <a:t>믿음이 없이는 하나님을 기쁘시게 하지 못하나니 하나님께 나아가는 자는 반드시 그가 </a:t>
            </a:r>
            <a:endParaRPr lang="en-US" altLang="ko-KR" sz="3600" b="1" dirty="0">
              <a:solidFill>
                <a:schemeClr val="tx1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lvl="0" algn="ctr">
              <a:defRPr/>
            </a:pPr>
            <a:r>
              <a:rPr lang="ko-KR" altLang="en-US" sz="3600" b="1" dirty="0">
                <a:solidFill>
                  <a:schemeClr val="tx1"/>
                </a:solidFill>
                <a:latin typeface="맑은 고딕" panose="020F0502020204030204"/>
                <a:ea typeface="맑은 고딕" panose="020B0503020000020004" pitchFamily="50" charset="-127"/>
              </a:rPr>
              <a:t>계신 것과 또한 그가 자기를 찾는 자들에게 </a:t>
            </a:r>
            <a:endParaRPr lang="en-US" altLang="ko-KR" sz="3600" b="1" dirty="0">
              <a:solidFill>
                <a:schemeClr val="tx1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lvl="0" algn="ctr">
              <a:defRPr/>
            </a:pPr>
            <a:r>
              <a:rPr lang="ko-KR" altLang="en-US" sz="3600" b="1" dirty="0">
                <a:solidFill>
                  <a:schemeClr val="tx1"/>
                </a:solidFill>
                <a:latin typeface="맑은 고딕" panose="020F0502020204030204"/>
                <a:ea typeface="맑은 고딕" panose="020B0503020000020004" pitchFamily="50" charset="-127"/>
              </a:rPr>
              <a:t>상 주시는 이심을 믿어야 할지니라</a:t>
            </a:r>
            <a:r>
              <a:rPr lang="en-US" altLang="ko-KR" sz="3600" b="1" dirty="0">
                <a:solidFill>
                  <a:schemeClr val="tx1"/>
                </a:solidFill>
                <a:latin typeface="맑은 고딕" panose="020F0502020204030204"/>
                <a:ea typeface="맑은 고딕" panose="020B0503020000020004" pitchFamily="50" charset="-127"/>
              </a:rPr>
              <a:t>(</a:t>
            </a:r>
            <a:r>
              <a:rPr lang="ko-KR" altLang="en-US" sz="3600" b="1" dirty="0">
                <a:solidFill>
                  <a:schemeClr val="tx1"/>
                </a:solidFill>
                <a:latin typeface="맑은 고딕" panose="020F0502020204030204"/>
                <a:ea typeface="맑은 고딕" panose="020B0503020000020004" pitchFamily="50" charset="-127"/>
              </a:rPr>
              <a:t>히 </a:t>
            </a:r>
            <a:r>
              <a:rPr lang="en-US" altLang="ko-KR" sz="3600" b="1" dirty="0">
                <a:solidFill>
                  <a:schemeClr val="tx1"/>
                </a:solidFill>
                <a:latin typeface="맑은 고딕" panose="020F0502020204030204"/>
                <a:ea typeface="맑은 고딕" panose="020B0503020000020004" pitchFamily="50" charset="-127"/>
              </a:rPr>
              <a:t>11:6)</a:t>
            </a:r>
          </a:p>
        </p:txBody>
      </p:sp>
      <p:sp>
        <p:nvSpPr>
          <p:cNvPr id="6" name="사각형: 둥근 모서리 54">
            <a:extLst>
              <a:ext uri="{FF2B5EF4-FFF2-40B4-BE49-F238E27FC236}">
                <a16:creationId xmlns:a16="http://schemas.microsoft.com/office/drawing/2014/main" id="{1C11C3F4-7FD3-AB7B-8470-86448A9E6B99}"/>
              </a:ext>
            </a:extLst>
          </p:cNvPr>
          <p:cNvSpPr/>
          <p:nvPr/>
        </p:nvSpPr>
        <p:spPr>
          <a:xfrm>
            <a:off x="720725" y="1842135"/>
            <a:ext cx="1238250" cy="1169820"/>
          </a:xfrm>
          <a:prstGeom prst="roundRect">
            <a:avLst/>
          </a:prstGeom>
          <a:solidFill>
            <a:srgbClr val="41719C">
              <a:alpha val="6078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새길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말씀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3803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4175760" y="0"/>
            <a:ext cx="7264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제목 4"/>
          <p:cNvSpPr txBox="1">
            <a:spLocks/>
          </p:cNvSpPr>
          <p:nvPr/>
        </p:nvSpPr>
        <p:spPr>
          <a:xfrm>
            <a:off x="944880" y="608965"/>
            <a:ext cx="2946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디오라마</a:t>
            </a:r>
            <a:endParaRPr kumimoji="0" lang="en-US" altLang="ko-KR" sz="4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r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400" b="1" dirty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만들기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그림 10" descr="만화 영화, 아동 미술, 상자, 예술이(가) 표시된 사진&#10;&#10;자동 생성된 설명">
            <a:extLst>
              <a:ext uri="{FF2B5EF4-FFF2-40B4-BE49-F238E27FC236}">
                <a16:creationId xmlns:a16="http://schemas.microsoft.com/office/drawing/2014/main" id="{F0690B6D-71C3-D21F-97CB-871406C59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19" y="-535302"/>
            <a:ext cx="6800443" cy="739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31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35" y="208080"/>
            <a:ext cx="1392767" cy="3302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686" y="208079"/>
            <a:ext cx="2180167" cy="330200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90655031-6BBD-6A9C-6037-1D405B05E0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dirty="0"/>
              <a:t>믿음으로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8C70809E-FC45-0A93-A378-BD665A0896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B5CA6E2-FDC0-1856-60F1-A2E51EADC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56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29D9BCD-4DB7-5CE0-37B7-B3BE820BA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640" y="436245"/>
            <a:ext cx="3256280" cy="1016635"/>
          </a:xfrm>
        </p:spPr>
        <p:txBody>
          <a:bodyPr/>
          <a:lstStyle/>
          <a:p>
            <a:r>
              <a:rPr lang="ko-KR" altLang="en-US" dirty="0"/>
              <a:t>활동구성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06B6663-DE38-046C-30C5-4D7A72168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760" y="162560"/>
            <a:ext cx="5770880" cy="1496681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BF26AD7-FF6F-BA6A-5186-D76D2DDEC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760" y="1851277"/>
            <a:ext cx="5770880" cy="155794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276B3B95-DF11-7EFA-BE12-CD12DA49F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760" y="3601259"/>
            <a:ext cx="5770880" cy="1498178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D6346524-7541-01C9-329A-F11CBA042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3760" y="5291473"/>
            <a:ext cx="5770880" cy="1566527"/>
          </a:xfrm>
          <a:prstGeom prst="rect">
            <a:avLst/>
          </a:prstGeom>
        </p:spPr>
      </p:pic>
      <p:graphicFrame>
        <p:nvGraphicFramePr>
          <p:cNvPr id="3" name="다이어그램 2">
            <a:extLst>
              <a:ext uri="{FF2B5EF4-FFF2-40B4-BE49-F238E27FC236}">
                <a16:creationId xmlns:a16="http://schemas.microsoft.com/office/drawing/2014/main" id="{AF539683-5C89-82EC-BA6D-D7B516276A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9484855"/>
              </p:ext>
            </p:extLst>
          </p:nvPr>
        </p:nvGraphicFramePr>
        <p:xfrm>
          <a:off x="295747" y="1471526"/>
          <a:ext cx="5730844" cy="4802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657676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29D9BCD-4DB7-5CE0-37B7-B3BE820BA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360" y="212725"/>
            <a:ext cx="10515600" cy="1325563"/>
          </a:xfrm>
        </p:spPr>
        <p:txBody>
          <a:bodyPr/>
          <a:lstStyle/>
          <a:p>
            <a:r>
              <a:rPr lang="ko-KR" altLang="en-US" dirty="0" err="1"/>
              <a:t>크므츠</a:t>
            </a:r>
            <a:r>
              <a:rPr lang="en-US" altLang="ko-KR" dirty="0"/>
              <a:t>TV - </a:t>
            </a:r>
            <a:r>
              <a:rPr lang="ko-KR" altLang="en-US" dirty="0" err="1"/>
              <a:t>통통톡톡</a:t>
            </a:r>
            <a:r>
              <a:rPr lang="ko-KR" altLang="en-US" dirty="0"/>
              <a:t> 바이블 투어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EE33381-E76F-5699-17BD-1032CA2527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36" b="95281" l="5319" r="90122">
                        <a14:foregroundMark x1="51064" y1="19898" x2="40578" y2="21811"/>
                        <a14:foregroundMark x1="40578" y1="21811" x2="50608" y2="21684"/>
                        <a14:foregroundMark x1="50608" y1="21684" x2="46960" y2="20918"/>
                        <a14:foregroundMark x1="71125" y1="17985" x2="73100" y2="21556"/>
                        <a14:foregroundMark x1="67629" y1="19260" x2="73860" y2="27168"/>
                        <a14:foregroundMark x1="73860" y1="27168" x2="83131" y2="27296"/>
                        <a14:foregroundMark x1="83131" y1="27296" x2="81915" y2="27041"/>
                        <a14:foregroundMark x1="79331" y1="18240" x2="82523" y2="25255"/>
                        <a14:foregroundMark x1="61854" y1="25255" x2="65502" y2="29464"/>
                        <a14:foregroundMark x1="26748" y1="17219" x2="24924" y2="23597"/>
                        <a14:foregroundMark x1="18693" y1="18495" x2="19605" y2="23342"/>
                        <a14:foregroundMark x1="18693" y1="16837" x2="18389" y2="24235"/>
                        <a14:foregroundMark x1="24620" y1="17219" x2="32827" y2="24872"/>
                        <a14:foregroundMark x1="65046" y1="18750" x2="60486" y2="25255"/>
                        <a14:foregroundMark x1="59119" y1="23597" x2="58663" y2="28061"/>
                        <a14:foregroundMark x1="57447" y1="24745" x2="56383" y2="28571"/>
                        <a14:foregroundMark x1="55775" y1="16964" x2="60334" y2="21301"/>
                        <a14:foregroundMark x1="51520" y1="14796" x2="60182" y2="18495"/>
                        <a14:foregroundMark x1="14894" y1="10332" x2="17325" y2="11607"/>
                        <a14:foregroundMark x1="15957" y1="9311" x2="19453" y2="11480"/>
                        <a14:foregroundMark x1="15957" y1="8801" x2="20213" y2="11607"/>
                        <a14:foregroundMark x1="14286" y1="10204" x2="17021" y2="13138"/>
                        <a14:foregroundMark x1="13374" y1="11990" x2="18085" y2="14286"/>
                        <a14:foregroundMark x1="17173" y1="9694" x2="20669" y2="12628"/>
                        <a14:foregroundMark x1="17477" y1="9821" x2="20669" y2="13393"/>
                        <a14:foregroundMark x1="18085" y1="8163" x2="20213" y2="10459"/>
                        <a14:foregroundMark x1="17477" y1="8036" x2="20213" y2="10587"/>
                        <a14:foregroundMark x1="20061" y1="9184" x2="20669" y2="9439"/>
                        <a14:foregroundMark x1="84650" y1="12245" x2="85106" y2="15434"/>
                        <a14:foregroundMark x1="85866" y1="11735" x2="86474" y2="13265"/>
                        <a14:foregroundMark x1="86930" y1="10077" x2="86930" y2="12500"/>
                        <a14:foregroundMark x1="86322" y1="10969" x2="85866" y2="13010"/>
                        <a14:foregroundMark x1="83891" y1="11607" x2="83283" y2="13520"/>
                        <a14:foregroundMark x1="82371" y1="10587" x2="82371" y2="12117"/>
                        <a14:foregroundMark x1="83283" y1="9056" x2="83283" y2="10842"/>
                        <a14:foregroundMark x1="84195" y1="9439" x2="86626" y2="10204"/>
                        <a14:foregroundMark x1="85106" y1="9821" x2="87234" y2="10459"/>
                        <a14:foregroundMark x1="85866" y1="9311" x2="87994" y2="10459"/>
                        <a14:foregroundMark x1="83739" y1="10587" x2="83739" y2="13903"/>
                        <a14:foregroundMark x1="87538" y1="12245" x2="87234" y2="15434"/>
                        <a14:foregroundMark x1="44073" y1="49107" x2="44073" y2="54974"/>
                        <a14:foregroundMark x1="61246" y1="51276" x2="62006" y2="57398"/>
                        <a14:foregroundMark x1="78267" y1="52806" x2="79331" y2="56505"/>
                        <a14:foregroundMark x1="85410" y1="52296" x2="87234" y2="57143"/>
                        <a14:foregroundMark x1="90122" y1="50765" x2="90122" y2="53827"/>
                        <a14:foregroundMark x1="85866" y1="42730" x2="85866" y2="45026"/>
                        <a14:foregroundMark x1="82979" y1="41709" x2="83283" y2="43495"/>
                        <a14:foregroundMark x1="5623" y1="63903" x2="6991" y2="64796"/>
                        <a14:foregroundMark x1="11246" y1="70918" x2="14590" y2="73980"/>
                        <a14:foregroundMark x1="16565" y1="71684" x2="18845" y2="74617"/>
                        <a14:foregroundMark x1="20061" y1="71556" x2="22644" y2="74745"/>
                        <a14:foregroundMark x1="23708" y1="71684" x2="25076" y2="74745"/>
                        <a14:foregroundMark x1="24924" y1="80612" x2="28419" y2="86607"/>
                        <a14:foregroundMark x1="35866" y1="82908" x2="37234" y2="85204"/>
                        <a14:foregroundMark x1="50000" y1="84056" x2="50760" y2="85969"/>
                        <a14:foregroundMark x1="50304" y1="81378" x2="55471" y2="85714"/>
                        <a14:foregroundMark x1="57903" y1="83418" x2="58055" y2="86097"/>
                        <a14:foregroundMark x1="56079" y1="82270" x2="56383" y2="85204"/>
                        <a14:foregroundMark x1="60790" y1="80357" x2="63222" y2="86097"/>
                        <a14:foregroundMark x1="73404" y1="82270" x2="74164" y2="86862"/>
                        <a14:foregroundMark x1="81459" y1="81505" x2="81003" y2="87117"/>
                        <a14:foregroundMark x1="82219" y1="80740" x2="82371" y2="86735"/>
                        <a14:foregroundMark x1="85410" y1="82015" x2="85410" y2="86862"/>
                        <a14:foregroundMark x1="88298" y1="80485" x2="88602" y2="84949"/>
                        <a14:foregroundMark x1="67629" y1="79847" x2="75684" y2="83163"/>
                        <a14:foregroundMark x1="51976" y1="75383" x2="68085" y2="75765"/>
                        <a14:foregroundMark x1="68085" y1="75765" x2="68389" y2="76020"/>
                        <a14:foregroundMark x1="48936" y1="88265" x2="65653" y2="90179"/>
                        <a14:foregroundMark x1="24924" y1="93750" x2="68997" y2="95918"/>
                        <a14:foregroundMark x1="68997" y1="95918" x2="80091" y2="95281"/>
                        <a14:foregroundMark x1="80091" y1="95281" x2="84802" y2="93878"/>
                        <a14:foregroundMark x1="74316" y1="87883" x2="85562" y2="94515"/>
                        <a14:foregroundMark x1="85562" y1="94515" x2="85562" y2="94515"/>
                        <a14:foregroundMark x1="76292" y1="77934" x2="84954" y2="80230"/>
                        <a14:foregroundMark x1="85562" y1="72832" x2="85410" y2="76913"/>
                        <a14:foregroundMark x1="84802" y1="73597" x2="86778" y2="76403"/>
                        <a14:foregroundMark x1="86778" y1="72832" x2="87842" y2="77168"/>
                        <a14:foregroundMark x1="82523" y1="72066" x2="82523" y2="76531"/>
                        <a14:foregroundMark x1="83283" y1="71939" x2="87234" y2="71939"/>
                        <a14:foregroundMark x1="84043" y1="71811" x2="87538" y2="71811"/>
                        <a14:foregroundMark x1="89058" y1="74235" x2="90122" y2="78061"/>
                        <a14:foregroundMark x1="14742" y1="73724" x2="34802" y2="75765"/>
                        <a14:foregroundMark x1="34802" y1="75765" x2="34954" y2="75893"/>
                        <a14:foregroundMark x1="15350" y1="70408" x2="25380" y2="69898"/>
                        <a14:foregroundMark x1="9574" y1="69770" x2="17021" y2="70791"/>
                        <a14:foregroundMark x1="8815" y1="69770" x2="11854" y2="71046"/>
                        <a14:foregroundMark x1="9119" y1="70408" x2="11246" y2="72704"/>
                        <a14:foregroundMark x1="12614" y1="73597" x2="14742" y2="74872"/>
                        <a14:foregroundMark x1="13070" y1="75765" x2="16565" y2="76276"/>
                        <a14:foregroundMark x1="23404" y1="73597" x2="28723" y2="74617"/>
                        <a14:foregroundMark x1="25836" y1="73214" x2="27964" y2="73724"/>
                        <a14:foregroundMark x1="40578" y1="85714" x2="62310" y2="89413"/>
                        <a14:foregroundMark x1="14438" y1="17857" x2="15350" y2="26531"/>
                        <a14:foregroundMark x1="20517" y1="12628" x2="36778" y2="12117"/>
                        <a14:foregroundMark x1="39666" y1="11735" x2="49240" y2="11735"/>
                        <a14:foregroundMark x1="62310" y1="84056" x2="75380" y2="90434"/>
                        <a14:foregroundMark x1="86626" y1="9439" x2="87690" y2="10459"/>
                        <a14:foregroundMark x1="85562" y1="9184" x2="87538" y2="10969"/>
                        <a14:foregroundMark x1="87690" y1="9056" x2="87538" y2="10459"/>
                        <a14:foregroundMark x1="83891" y1="40051" x2="85410" y2="41071"/>
                      </a14:backgroundRemoval>
                    </a14:imgEffect>
                  </a14:imgLayer>
                </a14:imgProps>
              </a:ext>
            </a:extLst>
          </a:blip>
          <a:srcRect l="2407" t="37146" r="7844" b="2922"/>
          <a:stretch/>
        </p:blipFill>
        <p:spPr>
          <a:xfrm>
            <a:off x="6736338" y="3086100"/>
            <a:ext cx="3907714" cy="3109118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810E27E1-E9C0-5CC9-4669-BEB2480D26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36" b="95281" l="5319" r="90122">
                        <a14:foregroundMark x1="51064" y1="19898" x2="40578" y2="21811"/>
                        <a14:foregroundMark x1="40578" y1="21811" x2="50608" y2="21684"/>
                        <a14:foregroundMark x1="50608" y1="21684" x2="46960" y2="20918"/>
                        <a14:foregroundMark x1="71125" y1="17985" x2="73100" y2="21556"/>
                        <a14:foregroundMark x1="67629" y1="19260" x2="73860" y2="27168"/>
                        <a14:foregroundMark x1="73860" y1="27168" x2="83131" y2="27296"/>
                        <a14:foregroundMark x1="83131" y1="27296" x2="81915" y2="27041"/>
                        <a14:foregroundMark x1="79331" y1="18240" x2="82523" y2="25255"/>
                        <a14:foregroundMark x1="61854" y1="25255" x2="65502" y2="29464"/>
                        <a14:foregroundMark x1="26748" y1="17219" x2="24924" y2="23597"/>
                        <a14:foregroundMark x1="18693" y1="18495" x2="19605" y2="23342"/>
                        <a14:foregroundMark x1="18693" y1="16837" x2="18389" y2="24235"/>
                        <a14:foregroundMark x1="24620" y1="17219" x2="32827" y2="24872"/>
                        <a14:foregroundMark x1="65046" y1="18750" x2="60486" y2="25255"/>
                        <a14:foregroundMark x1="59119" y1="23597" x2="58663" y2="28061"/>
                        <a14:foregroundMark x1="57447" y1="24745" x2="56383" y2="28571"/>
                        <a14:foregroundMark x1="55775" y1="16964" x2="60334" y2="21301"/>
                        <a14:foregroundMark x1="51520" y1="14796" x2="60182" y2="18495"/>
                        <a14:foregroundMark x1="14894" y1="10332" x2="17325" y2="11607"/>
                        <a14:foregroundMark x1="15957" y1="9311" x2="19453" y2="11480"/>
                        <a14:foregroundMark x1="15957" y1="8801" x2="20213" y2="11607"/>
                        <a14:foregroundMark x1="14286" y1="10204" x2="17021" y2="13138"/>
                        <a14:foregroundMark x1="13374" y1="11990" x2="18085" y2="14286"/>
                        <a14:foregroundMark x1="17173" y1="9694" x2="20669" y2="12628"/>
                        <a14:foregroundMark x1="17477" y1="9821" x2="20669" y2="13393"/>
                        <a14:foregroundMark x1="18085" y1="8163" x2="20213" y2="10459"/>
                        <a14:foregroundMark x1="17477" y1="8036" x2="20213" y2="10587"/>
                        <a14:foregroundMark x1="20061" y1="9184" x2="20669" y2="9439"/>
                        <a14:foregroundMark x1="84650" y1="12245" x2="85106" y2="15434"/>
                        <a14:foregroundMark x1="85866" y1="11735" x2="86474" y2="13265"/>
                        <a14:foregroundMark x1="86930" y1="10077" x2="86930" y2="12500"/>
                        <a14:foregroundMark x1="86322" y1="10969" x2="85866" y2="13010"/>
                        <a14:foregroundMark x1="83891" y1="11607" x2="83283" y2="13520"/>
                        <a14:foregroundMark x1="82371" y1="10587" x2="82371" y2="12117"/>
                        <a14:foregroundMark x1="83283" y1="9056" x2="83283" y2="10842"/>
                        <a14:foregroundMark x1="84195" y1="9439" x2="86626" y2="10204"/>
                        <a14:foregroundMark x1="85106" y1="9821" x2="87234" y2="10459"/>
                        <a14:foregroundMark x1="85866" y1="9311" x2="87994" y2="10459"/>
                        <a14:foregroundMark x1="83739" y1="10587" x2="83739" y2="13903"/>
                        <a14:foregroundMark x1="87538" y1="12245" x2="87234" y2="15434"/>
                        <a14:foregroundMark x1="44073" y1="49107" x2="44073" y2="54974"/>
                        <a14:foregroundMark x1="61246" y1="51276" x2="62006" y2="57398"/>
                        <a14:foregroundMark x1="78267" y1="52806" x2="79331" y2="56505"/>
                        <a14:foregroundMark x1="85410" y1="52296" x2="87234" y2="57143"/>
                        <a14:foregroundMark x1="90122" y1="50765" x2="90122" y2="53827"/>
                        <a14:foregroundMark x1="85866" y1="42730" x2="85866" y2="45026"/>
                        <a14:foregroundMark x1="82979" y1="41709" x2="83283" y2="43495"/>
                        <a14:foregroundMark x1="5623" y1="63903" x2="6991" y2="64796"/>
                        <a14:foregroundMark x1="11246" y1="70918" x2="14590" y2="73980"/>
                        <a14:foregroundMark x1="16565" y1="71684" x2="18845" y2="74617"/>
                        <a14:foregroundMark x1="20061" y1="71556" x2="22644" y2="74745"/>
                        <a14:foregroundMark x1="23708" y1="71684" x2="25076" y2="74745"/>
                        <a14:foregroundMark x1="24924" y1="80612" x2="28419" y2="86607"/>
                        <a14:foregroundMark x1="35866" y1="82908" x2="37234" y2="85204"/>
                        <a14:foregroundMark x1="50000" y1="84056" x2="50760" y2="85969"/>
                        <a14:foregroundMark x1="50304" y1="81378" x2="55471" y2="85714"/>
                        <a14:foregroundMark x1="57903" y1="83418" x2="58055" y2="86097"/>
                        <a14:foregroundMark x1="56079" y1="82270" x2="56383" y2="85204"/>
                        <a14:foregroundMark x1="60790" y1="80357" x2="63222" y2="86097"/>
                        <a14:foregroundMark x1="73404" y1="82270" x2="74164" y2="86862"/>
                        <a14:foregroundMark x1="81459" y1="81505" x2="81003" y2="87117"/>
                        <a14:foregroundMark x1="82219" y1="80740" x2="82371" y2="86735"/>
                        <a14:foregroundMark x1="85410" y1="82015" x2="85410" y2="86862"/>
                        <a14:foregroundMark x1="88298" y1="80485" x2="88602" y2="84949"/>
                        <a14:foregroundMark x1="67629" y1="79847" x2="75684" y2="83163"/>
                        <a14:foregroundMark x1="51976" y1="75383" x2="68085" y2="75765"/>
                        <a14:foregroundMark x1="68085" y1="75765" x2="68389" y2="76020"/>
                        <a14:foregroundMark x1="48936" y1="88265" x2="65653" y2="90179"/>
                        <a14:foregroundMark x1="24924" y1="93750" x2="68997" y2="95918"/>
                        <a14:foregroundMark x1="68997" y1="95918" x2="80091" y2="95281"/>
                        <a14:foregroundMark x1="80091" y1="95281" x2="84802" y2="93878"/>
                        <a14:foregroundMark x1="74316" y1="87883" x2="85562" y2="94515"/>
                        <a14:foregroundMark x1="85562" y1="94515" x2="85562" y2="94515"/>
                        <a14:foregroundMark x1="76292" y1="77934" x2="84954" y2="80230"/>
                        <a14:foregroundMark x1="85562" y1="72832" x2="85410" y2="76913"/>
                        <a14:foregroundMark x1="84802" y1="73597" x2="86778" y2="76403"/>
                        <a14:foregroundMark x1="86778" y1="72832" x2="87842" y2="77168"/>
                        <a14:foregroundMark x1="82523" y1="72066" x2="82523" y2="76531"/>
                        <a14:foregroundMark x1="83283" y1="71939" x2="87234" y2="71939"/>
                        <a14:foregroundMark x1="84043" y1="71811" x2="87538" y2="71811"/>
                        <a14:foregroundMark x1="89058" y1="74235" x2="90122" y2="78061"/>
                        <a14:foregroundMark x1="14742" y1="73724" x2="34802" y2="75765"/>
                        <a14:foregroundMark x1="34802" y1="75765" x2="34954" y2="75893"/>
                        <a14:foregroundMark x1="15350" y1="70408" x2="25380" y2="69898"/>
                        <a14:foregroundMark x1="9574" y1="69770" x2="17021" y2="70791"/>
                        <a14:foregroundMark x1="8815" y1="69770" x2="11854" y2="71046"/>
                        <a14:foregroundMark x1="9119" y1="70408" x2="11246" y2="72704"/>
                        <a14:foregroundMark x1="12614" y1="73597" x2="14742" y2="74872"/>
                        <a14:foregroundMark x1="13070" y1="75765" x2="16565" y2="76276"/>
                        <a14:foregroundMark x1="23404" y1="73597" x2="28723" y2="74617"/>
                        <a14:foregroundMark x1="25836" y1="73214" x2="27964" y2="73724"/>
                        <a14:foregroundMark x1="40578" y1="85714" x2="62310" y2="89413"/>
                        <a14:foregroundMark x1="14438" y1="17857" x2="15350" y2="26531"/>
                        <a14:foregroundMark x1="20517" y1="12628" x2="36778" y2="12117"/>
                        <a14:foregroundMark x1="39666" y1="11735" x2="49240" y2="11735"/>
                        <a14:foregroundMark x1="62310" y1="84056" x2="75380" y2="90434"/>
                        <a14:foregroundMark x1="86626" y1="9439" x2="87690" y2="10459"/>
                        <a14:foregroundMark x1="85562" y1="9184" x2="87538" y2="10969"/>
                        <a14:foregroundMark x1="87690" y1="9056" x2="87538" y2="10459"/>
                        <a14:foregroundMark x1="83891" y1="40051" x2="85410" y2="41071"/>
                      </a14:backgroundRemoval>
                    </a14:imgEffect>
                  </a14:imgLayer>
                </a14:imgProps>
              </a:ext>
            </a:extLst>
          </a:blip>
          <a:srcRect l="2407" t="6023" r="7844" b="62854"/>
          <a:stretch/>
        </p:blipFill>
        <p:spPr>
          <a:xfrm>
            <a:off x="6736338" y="1471526"/>
            <a:ext cx="3907714" cy="1614574"/>
          </a:xfrm>
          <a:prstGeom prst="rect">
            <a:avLst/>
          </a:prstGeom>
        </p:spPr>
      </p:pic>
      <p:graphicFrame>
        <p:nvGraphicFramePr>
          <p:cNvPr id="8" name="다이어그램 7">
            <a:extLst>
              <a:ext uri="{FF2B5EF4-FFF2-40B4-BE49-F238E27FC236}">
                <a16:creationId xmlns:a16="http://schemas.microsoft.com/office/drawing/2014/main" id="{AF539683-5C89-82EC-BA6D-D7B516276A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9484855"/>
              </p:ext>
            </p:extLst>
          </p:nvPr>
        </p:nvGraphicFramePr>
        <p:xfrm>
          <a:off x="295747" y="1471526"/>
          <a:ext cx="5730844" cy="4802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99525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3">
            <a:extLst>
              <a:ext uri="{FF2B5EF4-FFF2-40B4-BE49-F238E27FC236}">
                <a16:creationId xmlns:a16="http://schemas.microsoft.com/office/drawing/2014/main" id="{B4AAF6D0-83A7-B582-A7D7-339184EF1D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51146" y="2136448"/>
            <a:ext cx="6289706" cy="2962794"/>
          </a:xfrm>
        </p:spPr>
        <p:txBody>
          <a:bodyPr>
            <a:normAutofit/>
          </a:bodyPr>
          <a:lstStyle/>
          <a:p>
            <a:r>
              <a:rPr lang="ko-KR" altLang="en-US" sz="8000" b="1" dirty="0"/>
              <a:t>믿음으로</a:t>
            </a:r>
            <a:br>
              <a:rPr lang="en-US" altLang="ko-KR" sz="8000" b="1" dirty="0"/>
            </a:br>
            <a:r>
              <a:rPr lang="ko-KR" altLang="en-US" sz="8000" b="1" dirty="0"/>
              <a:t>보아요</a:t>
            </a:r>
          </a:p>
        </p:txBody>
      </p:sp>
      <p:sp>
        <p:nvSpPr>
          <p:cNvPr id="7" name="부제목 4">
            <a:extLst>
              <a:ext uri="{FF2B5EF4-FFF2-40B4-BE49-F238E27FC236}">
                <a16:creationId xmlns:a16="http://schemas.microsoft.com/office/drawing/2014/main" id="{BCB31A09-ED93-03C2-9981-CBCFD05DAA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51146" y="1646740"/>
            <a:ext cx="6289706" cy="489708"/>
          </a:xfrm>
        </p:spPr>
        <p:txBody>
          <a:bodyPr/>
          <a:lstStyle/>
          <a:p>
            <a:r>
              <a:rPr lang="en-US" altLang="ko-KR" b="1" dirty="0"/>
              <a:t>1</a:t>
            </a:r>
            <a:r>
              <a:rPr lang="ko-KR" altLang="en-US" b="1" dirty="0"/>
              <a:t>과</a:t>
            </a:r>
          </a:p>
        </p:txBody>
      </p:sp>
    </p:spTree>
    <p:extLst>
      <p:ext uri="{BB962C8B-B14F-4D97-AF65-F5344CB8AC3E}">
        <p14:creationId xmlns:p14="http://schemas.microsoft.com/office/powerpoint/2010/main" val="1949313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8C3E065-8BD8-E5BB-4F2A-3C6549A8C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48715"/>
          </a:xfrm>
        </p:spPr>
        <p:txBody>
          <a:bodyPr/>
          <a:lstStyle/>
          <a:p>
            <a:r>
              <a:rPr lang="en-US" altLang="ko-KR" dirty="0"/>
              <a:t>1</a:t>
            </a:r>
            <a:r>
              <a:rPr lang="ko-KR" altLang="en-US" dirty="0"/>
              <a:t>과</a:t>
            </a:r>
            <a:r>
              <a:rPr lang="en-US" altLang="ko-KR" dirty="0"/>
              <a:t>. </a:t>
            </a:r>
            <a:r>
              <a:rPr lang="ko-KR" altLang="en-US" dirty="0"/>
              <a:t>믿음으로 보아요</a:t>
            </a:r>
          </a:p>
        </p:txBody>
      </p:sp>
      <p:sp>
        <p:nvSpPr>
          <p:cNvPr id="5" name="사각형: 둥근 모서리 51">
            <a:extLst>
              <a:ext uri="{FF2B5EF4-FFF2-40B4-BE49-F238E27FC236}">
                <a16:creationId xmlns:a16="http://schemas.microsoft.com/office/drawing/2014/main" id="{1C8581E7-A746-8858-A16E-4EB519471410}"/>
              </a:ext>
            </a:extLst>
          </p:cNvPr>
          <p:cNvSpPr/>
          <p:nvPr/>
        </p:nvSpPr>
        <p:spPr>
          <a:xfrm>
            <a:off x="1526668" y="2621700"/>
            <a:ext cx="9984612" cy="3332060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o-KR" altLang="en-US" sz="3600" b="1" dirty="0">
                <a:solidFill>
                  <a:schemeClr val="tx1"/>
                </a:solidFill>
                <a:latin typeface="맑은 고딕" panose="020F0502020204030204"/>
                <a:ea typeface="맑은 고딕" panose="020B0503020000020004" pitchFamily="50" charset="-127"/>
              </a:rPr>
              <a:t>이스라엘 자손의 온  회중에게 말하여 이르되 </a:t>
            </a:r>
          </a:p>
          <a:p>
            <a:pPr lvl="0" algn="ctr">
              <a:defRPr/>
            </a:pPr>
            <a:r>
              <a:rPr lang="ko-KR" altLang="en-US" sz="3600" b="1" dirty="0">
                <a:solidFill>
                  <a:schemeClr val="tx1"/>
                </a:solidFill>
                <a:latin typeface="맑은 고딕" panose="020F0502020204030204"/>
                <a:ea typeface="맑은 고딕" panose="020B0503020000020004" pitchFamily="50" charset="-127"/>
              </a:rPr>
              <a:t>우리가 두루 다니며 정탐한 땅은 </a:t>
            </a:r>
            <a:endParaRPr lang="en-US" altLang="ko-KR" sz="3600" b="1" dirty="0">
              <a:solidFill>
                <a:schemeClr val="tx1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lvl="0" algn="ctr">
              <a:defRPr/>
            </a:pPr>
            <a:r>
              <a:rPr lang="ko-KR" altLang="en-US" sz="3600" b="1" dirty="0">
                <a:solidFill>
                  <a:schemeClr val="tx1"/>
                </a:solidFill>
                <a:latin typeface="맑은 고딕" panose="020F0502020204030204"/>
                <a:ea typeface="맑은 고딕" panose="020B0503020000020004" pitchFamily="50" charset="-127"/>
              </a:rPr>
              <a:t>심히 아름다운 땅이라</a:t>
            </a:r>
            <a:r>
              <a:rPr lang="en-US" altLang="ko-KR" sz="3600" b="1" dirty="0">
                <a:solidFill>
                  <a:schemeClr val="tx1"/>
                </a:solidFill>
                <a:latin typeface="맑은 고딕" panose="020F0502020204030204"/>
                <a:ea typeface="맑은 고딕" panose="020B0503020000020004" pitchFamily="50" charset="-127"/>
              </a:rPr>
              <a:t>(</a:t>
            </a:r>
            <a:r>
              <a:rPr lang="ko-KR" altLang="en-US" sz="3600" b="1" dirty="0">
                <a:solidFill>
                  <a:schemeClr val="tx1"/>
                </a:solidFill>
                <a:latin typeface="맑은 고딕" panose="020F0502020204030204"/>
                <a:ea typeface="맑은 고딕" panose="020B0503020000020004" pitchFamily="50" charset="-127"/>
              </a:rPr>
              <a:t>민 </a:t>
            </a:r>
            <a:r>
              <a:rPr lang="en-US" altLang="ko-KR" sz="3600" b="1" dirty="0">
                <a:solidFill>
                  <a:schemeClr val="tx1"/>
                </a:solidFill>
                <a:latin typeface="맑은 고딕" panose="020F0502020204030204"/>
                <a:ea typeface="맑은 고딕" panose="020B0503020000020004" pitchFamily="50" charset="-127"/>
              </a:rPr>
              <a:t>14:7)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사각형: 둥근 모서리 54">
            <a:extLst>
              <a:ext uri="{FF2B5EF4-FFF2-40B4-BE49-F238E27FC236}">
                <a16:creationId xmlns:a16="http://schemas.microsoft.com/office/drawing/2014/main" id="{1C11C3F4-7FD3-AB7B-8470-86448A9E6B99}"/>
              </a:ext>
            </a:extLst>
          </p:cNvPr>
          <p:cNvSpPr/>
          <p:nvPr/>
        </p:nvSpPr>
        <p:spPr>
          <a:xfrm>
            <a:off x="720725" y="1842135"/>
            <a:ext cx="1238250" cy="1169820"/>
          </a:xfrm>
          <a:prstGeom prst="roundRect">
            <a:avLst/>
          </a:prstGeom>
          <a:solidFill>
            <a:srgbClr val="41719C">
              <a:alpha val="6078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새길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말씀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208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883920" y="2580005"/>
            <a:ext cx="3149600" cy="1325563"/>
          </a:xfrm>
        </p:spPr>
        <p:txBody>
          <a:bodyPr/>
          <a:lstStyle/>
          <a:p>
            <a:pPr algn="r"/>
            <a:r>
              <a:rPr lang="ko-KR" altLang="en-US" b="1" dirty="0"/>
              <a:t>그림 상자의 </a:t>
            </a:r>
            <a:br>
              <a:rPr lang="en-US" altLang="ko-KR" b="1" dirty="0"/>
            </a:br>
            <a:r>
              <a:rPr lang="ko-KR" altLang="en-US" b="1" dirty="0"/>
              <a:t>비밀</a:t>
            </a:r>
          </a:p>
        </p:txBody>
      </p:sp>
      <p:pic>
        <p:nvPicPr>
          <p:cNvPr id="6146" name="Picture 2" descr="C:\Users\완쓰\Desktop\성경학교교재\2025\강의\파라솔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879" y="264160"/>
            <a:ext cx="3322321" cy="221488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1301" y="494589"/>
            <a:ext cx="6776741" cy="5967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모서리가 둥근 직사각형 7"/>
          <p:cNvSpPr/>
          <p:nvPr/>
        </p:nvSpPr>
        <p:spPr>
          <a:xfrm>
            <a:off x="8595360" y="5720080"/>
            <a:ext cx="1330960" cy="467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제목 4"/>
          <p:cNvSpPr txBox="1">
            <a:spLocks/>
          </p:cNvSpPr>
          <p:nvPr/>
        </p:nvSpPr>
        <p:spPr>
          <a:xfrm>
            <a:off x="8696960" y="5689600"/>
            <a:ext cx="1259840" cy="5324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정완영</a:t>
            </a:r>
          </a:p>
        </p:txBody>
      </p:sp>
    </p:spTree>
    <p:extLst>
      <p:ext uri="{BB962C8B-B14F-4D97-AF65-F5344CB8AC3E}">
        <p14:creationId xmlns:p14="http://schemas.microsoft.com/office/powerpoint/2010/main" val="1294013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883920" y="2580005"/>
            <a:ext cx="3149600" cy="1325563"/>
          </a:xfrm>
        </p:spPr>
        <p:txBody>
          <a:bodyPr/>
          <a:lstStyle/>
          <a:p>
            <a:pPr algn="r"/>
            <a:r>
              <a:rPr lang="ko-KR" altLang="en-US" b="1" dirty="0"/>
              <a:t>그림 상자의 </a:t>
            </a:r>
            <a:br>
              <a:rPr lang="en-US" altLang="ko-KR" b="1" dirty="0"/>
            </a:br>
            <a:r>
              <a:rPr lang="ko-KR" altLang="en-US" b="1" dirty="0"/>
              <a:t>비밀</a:t>
            </a:r>
          </a:p>
        </p:txBody>
      </p:sp>
      <p:pic>
        <p:nvPicPr>
          <p:cNvPr id="6146" name="Picture 2" descr="C:\Users\완쓰\Desktop\성경학교교재\2025\강의\파라솔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879" y="264160"/>
            <a:ext cx="3322321" cy="221488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04849" y="249575"/>
            <a:ext cx="7097162" cy="625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940131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2023 하반기">
      <a:majorFont>
        <a:latin typeface="Bahnschrift SemiBold"/>
        <a:ea typeface="에스코어 드림 8 Heavy"/>
        <a:cs typeface="Adobe Arabic"/>
      </a:majorFont>
      <a:minorFont>
        <a:latin typeface="Bahnschrift SemiCondensed"/>
        <a:ea typeface="에스코어 드림 5 Medium"/>
        <a:cs typeface="Adobe Arab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5689</TotalTime>
  <Words>323</Words>
  <Application>Microsoft Office PowerPoint</Application>
  <PresentationFormat>와이드스크린</PresentationFormat>
  <Paragraphs>104</Paragraphs>
  <Slides>37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37</vt:i4>
      </vt:variant>
    </vt:vector>
  </HeadingPairs>
  <TitlesOfParts>
    <vt:vector size="42" baseType="lpstr">
      <vt:lpstr>맑은 고딕</vt:lpstr>
      <vt:lpstr>Arial</vt:lpstr>
      <vt:lpstr>Bahnschrift SemiBold</vt:lpstr>
      <vt:lpstr>Bahnschrift SemiCondensed</vt:lpstr>
      <vt:lpstr>Office 테마</vt:lpstr>
      <vt:lpstr>믿음으로</vt:lpstr>
      <vt:lpstr>믿음이 없이는 하나님을 기쁘시게 하지 못하나니 하나님께 나아가는 자는 반드시 그가 계신 것과 또한 그가 자기를 찾는 자들에게 상  주시는 이심을 믿어야 할지니라</vt:lpstr>
      <vt:lpstr>PowerPoint 프레젠테이션</vt:lpstr>
      <vt:lpstr>활동구성</vt:lpstr>
      <vt:lpstr>크므츠TV - 통통톡톡 바이블 투어</vt:lpstr>
      <vt:lpstr>믿음으로 보아요</vt:lpstr>
      <vt:lpstr>1과. 믿음으로 보아요</vt:lpstr>
      <vt:lpstr>그림 상자의  비밀</vt:lpstr>
      <vt:lpstr>그림 상자의  비밀</vt:lpstr>
      <vt:lpstr>보고 싶다</vt:lpstr>
      <vt:lpstr>PowerPoint 프레젠테이션</vt:lpstr>
      <vt:lpstr>PowerPoint 프레젠테이션</vt:lpstr>
      <vt:lpstr>아코디언북 만들기</vt:lpstr>
      <vt:lpstr>PowerPoint 프레젠테이션</vt:lpstr>
      <vt:lpstr>믿음으로 걸어요</vt:lpstr>
      <vt:lpstr>2과. 믿음으로 걸어요</vt:lpstr>
      <vt:lpstr>요단강의　비밀</vt:lpstr>
      <vt:lpstr>요단강의　비밀</vt:lpstr>
      <vt:lpstr>PowerPoint 프레젠테이션</vt:lpstr>
      <vt:lpstr>PowerPoint 프레젠테이션</vt:lpstr>
      <vt:lpstr>PowerPoint 프레젠테이션</vt:lpstr>
      <vt:lpstr>아코디언북 만들기</vt:lpstr>
      <vt:lpstr>PowerPoint 프레젠테이션</vt:lpstr>
      <vt:lpstr>믿음으로 받아요</vt:lpstr>
      <vt:lpstr>3과 믿음으로 받아요</vt:lpstr>
      <vt:lpstr>빙빙 여리고  말씀 퍼즐</vt:lpstr>
      <vt:lpstr>빙빙 여리고  말씀 퍼즐</vt:lpstr>
      <vt:lpstr>빙빙 여리고  말씀 퍼즐</vt:lpstr>
      <vt:lpstr>빙빙 여리고  말씀 퍼즐</vt:lpstr>
      <vt:lpstr>빙빙 여리고  말씀 퍼즐</vt:lpstr>
      <vt:lpstr>PowerPoint 프레젠테이션</vt:lpstr>
      <vt:lpstr>PowerPoint 프레젠테이션</vt:lpstr>
      <vt:lpstr>PowerPoint 프레젠테이션</vt:lpstr>
      <vt:lpstr>믿음으로 기쁘시게</vt:lpstr>
      <vt:lpstr>수료예배. 믿음으로 기쁘시게</vt:lpstr>
      <vt:lpstr>PowerPoint 프레젠테이션</vt:lpstr>
      <vt:lpstr>믿음으로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믿음으로</dc:title>
  <dc:creator>교육부-최영락</dc:creator>
  <cp:lastModifiedBy>지혜 곽</cp:lastModifiedBy>
  <cp:revision>275</cp:revision>
  <dcterms:created xsi:type="dcterms:W3CDTF">2025-04-17T07:32:58Z</dcterms:created>
  <dcterms:modified xsi:type="dcterms:W3CDTF">2025-05-29T00:23:25Z</dcterms:modified>
</cp:coreProperties>
</file>